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3" r:id="rId1"/>
  </p:sldMasterIdLst>
  <p:sldIdLst>
    <p:sldId id="256" r:id="rId2"/>
    <p:sldId id="274" r:id="rId3"/>
    <p:sldId id="272" r:id="rId4"/>
    <p:sldId id="273" r:id="rId5"/>
    <p:sldId id="262" r:id="rId6"/>
    <p:sldId id="257" r:id="rId7"/>
    <p:sldId id="261" r:id="rId8"/>
    <p:sldId id="263" r:id="rId9"/>
    <p:sldId id="271" r:id="rId10"/>
    <p:sldId id="265" r:id="rId11"/>
    <p:sldId id="266" r:id="rId12"/>
    <p:sldId id="267" r:id="rId13"/>
    <p:sldId id="269" r:id="rId14"/>
    <p:sldId id="276" r:id="rId15"/>
    <p:sldId id="270" r:id="rId16"/>
    <p:sldId id="275" r:id="rId17"/>
    <p:sldId id="260" r:id="rId18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707" autoAdjust="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39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4D9681-8D80-4C0F-9C7F-B1F8CF8BEBEA}" type="doc">
      <dgm:prSet loTypeId="urn:microsoft.com/office/officeart/2005/8/layout/hierarchy3" loCatId="relationship" qsTypeId="urn:microsoft.com/office/officeart/2005/8/quickstyle/3d1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9E43433A-E223-49E4-9B66-9C2523AA264C}">
      <dgm:prSet phldrT="[Текст]" custT="1"/>
      <dgm:spPr/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ДАННОЕ</a:t>
          </a:r>
          <a:endParaRPr lang="ru-RU" sz="1100" b="1" dirty="0">
            <a:solidFill>
              <a:schemeClr val="bg1"/>
            </a:solidFill>
          </a:endParaRPr>
        </a:p>
      </dgm:t>
    </dgm:pt>
    <dgm:pt modelId="{10F05492-57F5-4EDC-A358-06FABB62E411}" type="parTrans" cxnId="{CFD95F7E-F8D4-4E7B-93BD-EDDD928BD922}">
      <dgm:prSet/>
      <dgm:spPr/>
      <dgm:t>
        <a:bodyPr/>
        <a:lstStyle/>
        <a:p>
          <a:endParaRPr lang="ru-RU"/>
        </a:p>
      </dgm:t>
    </dgm:pt>
    <dgm:pt modelId="{208A9842-802E-456D-9587-5D7ABCDF0F88}" type="sibTrans" cxnId="{CFD95F7E-F8D4-4E7B-93BD-EDDD928BD922}">
      <dgm:prSet/>
      <dgm:spPr/>
      <dgm:t>
        <a:bodyPr/>
        <a:lstStyle/>
        <a:p>
          <a:endParaRPr lang="ru-RU"/>
        </a:p>
      </dgm:t>
    </dgm:pt>
    <dgm:pt modelId="{D979C63D-8A15-4763-B28D-D023411DE628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accent6">
                  <a:lumMod val="50000"/>
                </a:schemeClr>
              </a:solidFill>
            </a:rPr>
            <a:t>…</a:t>
          </a:r>
          <a:endParaRPr lang="ru-RU" sz="1100" dirty="0">
            <a:solidFill>
              <a:schemeClr val="accent6">
                <a:lumMod val="50000"/>
              </a:schemeClr>
            </a:solidFill>
          </a:endParaRPr>
        </a:p>
      </dgm:t>
    </dgm:pt>
    <dgm:pt modelId="{8A263E64-3F83-4E08-8726-45B45F53F5B5}" type="parTrans" cxnId="{4DBAEA09-58D5-4784-8115-8094C4056551}">
      <dgm:prSet/>
      <dgm:spPr/>
      <dgm:t>
        <a:bodyPr/>
        <a:lstStyle/>
        <a:p>
          <a:endParaRPr lang="ru-RU"/>
        </a:p>
      </dgm:t>
    </dgm:pt>
    <dgm:pt modelId="{74D386E5-4A05-442B-B160-78EF0CDAC80B}" type="sibTrans" cxnId="{4DBAEA09-58D5-4784-8115-8094C4056551}">
      <dgm:prSet/>
      <dgm:spPr/>
      <dgm:t>
        <a:bodyPr/>
        <a:lstStyle/>
        <a:p>
          <a:endParaRPr lang="ru-RU"/>
        </a:p>
      </dgm:t>
    </dgm:pt>
    <dgm:pt modelId="{6756362C-F8E9-4B9B-96D6-0FF44F68A158}">
      <dgm:prSet phldrT="[Текст]" custT="1"/>
      <dgm:spPr/>
      <dgm:t>
        <a:bodyPr/>
        <a:lstStyle/>
        <a:p>
          <a:r>
            <a:rPr lang="ru-RU" sz="1100" b="0" dirty="0" smtClean="0">
              <a:solidFill>
                <a:schemeClr val="accent6">
                  <a:lumMod val="50000"/>
                </a:schemeClr>
              </a:solidFill>
            </a:rPr>
            <a:t>ПЕНА</a:t>
          </a:r>
          <a:endParaRPr lang="ru-RU" sz="1100" b="0" dirty="0">
            <a:solidFill>
              <a:schemeClr val="accent6">
                <a:lumMod val="50000"/>
              </a:schemeClr>
            </a:solidFill>
          </a:endParaRPr>
        </a:p>
      </dgm:t>
    </dgm:pt>
    <dgm:pt modelId="{1A731875-893F-4504-887C-EECB66AB5C7F}" type="parTrans" cxnId="{DD195C04-6C44-44E0-88CF-1D6074F80F28}">
      <dgm:prSet/>
      <dgm:spPr/>
      <dgm:t>
        <a:bodyPr/>
        <a:lstStyle/>
        <a:p>
          <a:endParaRPr lang="ru-RU"/>
        </a:p>
      </dgm:t>
    </dgm:pt>
    <dgm:pt modelId="{0E4C8A96-F2CE-4396-9FD0-5BF8D572D528}" type="sibTrans" cxnId="{DD195C04-6C44-44E0-88CF-1D6074F80F28}">
      <dgm:prSet/>
      <dgm:spPr/>
      <dgm:t>
        <a:bodyPr/>
        <a:lstStyle/>
        <a:p>
          <a:endParaRPr lang="ru-RU"/>
        </a:p>
      </dgm:t>
    </dgm:pt>
    <dgm:pt modelId="{CB3F153E-AFF1-4B98-82FB-BFB4FEB2B606}">
      <dgm:prSet phldrT="[Текст]" custT="1"/>
      <dgm:spPr/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НОВОЕ</a:t>
          </a:r>
          <a:endParaRPr lang="ru-RU" sz="1100" b="1" dirty="0">
            <a:solidFill>
              <a:schemeClr val="bg1"/>
            </a:solidFill>
          </a:endParaRPr>
        </a:p>
      </dgm:t>
    </dgm:pt>
    <dgm:pt modelId="{4A11B0A6-B1F6-414A-8635-F17B147E8975}" type="parTrans" cxnId="{A9C2A9DC-4808-41CE-95F6-79CAE5EEFF4D}">
      <dgm:prSet/>
      <dgm:spPr/>
      <dgm:t>
        <a:bodyPr/>
        <a:lstStyle/>
        <a:p>
          <a:endParaRPr lang="ru-RU"/>
        </a:p>
      </dgm:t>
    </dgm:pt>
    <dgm:pt modelId="{70266F27-9C67-498A-9F58-F35C25B81C05}" type="sibTrans" cxnId="{A9C2A9DC-4808-41CE-95F6-79CAE5EEFF4D}">
      <dgm:prSet/>
      <dgm:spPr/>
      <dgm:t>
        <a:bodyPr/>
        <a:lstStyle/>
        <a:p>
          <a:endParaRPr lang="ru-RU"/>
        </a:p>
      </dgm:t>
    </dgm:pt>
    <dgm:pt modelId="{51BEDA13-9792-4D84-8BD0-170E5FB9F9FA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accent6">
                  <a:lumMod val="50000"/>
                </a:schemeClr>
              </a:solidFill>
            </a:rPr>
            <a:t>ПЕНУ</a:t>
          </a:r>
          <a:endParaRPr lang="ru-RU" sz="1100" dirty="0">
            <a:solidFill>
              <a:schemeClr val="accent6">
                <a:lumMod val="50000"/>
              </a:schemeClr>
            </a:solidFill>
          </a:endParaRPr>
        </a:p>
      </dgm:t>
    </dgm:pt>
    <dgm:pt modelId="{5AD26731-41C7-4C31-960C-8593EB318BFF}" type="parTrans" cxnId="{24EF3D8D-8E74-4ABD-BE41-2C9959F5672A}">
      <dgm:prSet/>
      <dgm:spPr/>
      <dgm:t>
        <a:bodyPr/>
        <a:lstStyle/>
        <a:p>
          <a:endParaRPr lang="ru-RU"/>
        </a:p>
      </dgm:t>
    </dgm:pt>
    <dgm:pt modelId="{A63638D8-2976-446E-9266-FFB0373FAD29}" type="sibTrans" cxnId="{24EF3D8D-8E74-4ABD-BE41-2C9959F5672A}">
      <dgm:prSet/>
      <dgm:spPr/>
      <dgm:t>
        <a:bodyPr/>
        <a:lstStyle/>
        <a:p>
          <a:endParaRPr lang="ru-RU"/>
        </a:p>
      </dgm:t>
    </dgm:pt>
    <dgm:pt modelId="{945E4A68-749C-44B7-AAE0-DD3E3F507CD8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accent6">
                  <a:lumMod val="50000"/>
                </a:schemeClr>
              </a:solidFill>
            </a:rPr>
            <a:t>ЛЁГКИЙ МАТЕРИАЛ</a:t>
          </a:r>
          <a:endParaRPr lang="ru-RU" sz="1100" dirty="0">
            <a:solidFill>
              <a:schemeClr val="accent6">
                <a:lumMod val="50000"/>
              </a:schemeClr>
            </a:solidFill>
          </a:endParaRPr>
        </a:p>
      </dgm:t>
    </dgm:pt>
    <dgm:pt modelId="{E35D9881-0268-411C-A010-6D7C013B5DD1}" type="parTrans" cxnId="{F0B9B963-6E98-4B0F-BC2F-F8BA4FD386C2}">
      <dgm:prSet/>
      <dgm:spPr/>
      <dgm:t>
        <a:bodyPr/>
        <a:lstStyle/>
        <a:p>
          <a:endParaRPr lang="ru-RU"/>
        </a:p>
      </dgm:t>
    </dgm:pt>
    <dgm:pt modelId="{16772C62-E38A-47BF-825F-C1DA0BAEC0A2}" type="sibTrans" cxnId="{F0B9B963-6E98-4B0F-BC2F-F8BA4FD386C2}">
      <dgm:prSet/>
      <dgm:spPr/>
      <dgm:t>
        <a:bodyPr/>
        <a:lstStyle/>
        <a:p>
          <a:endParaRPr lang="ru-RU"/>
        </a:p>
      </dgm:t>
    </dgm:pt>
    <dgm:pt modelId="{5ACFFCB3-BB82-4E57-BF3F-3F2794672AA8}">
      <dgm:prSet phldrT="[Текст]" custT="1"/>
      <dgm:spPr/>
      <dgm:t>
        <a:bodyPr/>
        <a:lstStyle/>
        <a:p>
          <a:r>
            <a:rPr lang="ru-RU" sz="1100" b="0" dirty="0" smtClean="0">
              <a:solidFill>
                <a:schemeClr val="accent6">
                  <a:lumMod val="50000"/>
                </a:schemeClr>
              </a:solidFill>
            </a:rPr>
            <a:t>ТАКИЕ МАТЕРИАЛЫ</a:t>
          </a:r>
          <a:endParaRPr lang="ru-RU" sz="1100" b="0" dirty="0">
            <a:solidFill>
              <a:schemeClr val="accent6">
                <a:lumMod val="50000"/>
              </a:schemeClr>
            </a:solidFill>
          </a:endParaRPr>
        </a:p>
      </dgm:t>
    </dgm:pt>
    <dgm:pt modelId="{A6EC0AAF-FC7D-4522-A887-9B38F92D7EC4}" type="parTrans" cxnId="{4D6DB44C-2C5E-495C-8E5F-D11C1F0E4FDA}">
      <dgm:prSet/>
      <dgm:spPr/>
      <dgm:t>
        <a:bodyPr/>
        <a:lstStyle/>
        <a:p>
          <a:endParaRPr lang="ru-RU"/>
        </a:p>
      </dgm:t>
    </dgm:pt>
    <dgm:pt modelId="{633294EA-4B2B-4C80-A570-A8EC3C03A69F}" type="sibTrans" cxnId="{4D6DB44C-2C5E-495C-8E5F-D11C1F0E4FDA}">
      <dgm:prSet/>
      <dgm:spPr/>
      <dgm:t>
        <a:bodyPr/>
        <a:lstStyle/>
        <a:p>
          <a:endParaRPr lang="ru-RU"/>
        </a:p>
      </dgm:t>
    </dgm:pt>
    <dgm:pt modelId="{9F7BECD4-685E-4EF6-AF02-6DDE33FE1D2C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accent6">
                  <a:lumMod val="50000"/>
                </a:schemeClr>
              </a:solidFill>
            </a:rPr>
            <a:t>ПЕНОПЛАСТАМИ</a:t>
          </a:r>
          <a:endParaRPr lang="ru-RU" sz="1100" dirty="0">
            <a:solidFill>
              <a:schemeClr val="accent6">
                <a:lumMod val="50000"/>
              </a:schemeClr>
            </a:solidFill>
          </a:endParaRPr>
        </a:p>
      </dgm:t>
    </dgm:pt>
    <dgm:pt modelId="{86063D6E-16C6-41BE-B161-F2CA7AD40F8C}" type="parTrans" cxnId="{4BFF32AF-A430-4703-9768-7E124B704BE6}">
      <dgm:prSet/>
      <dgm:spPr/>
      <dgm:t>
        <a:bodyPr/>
        <a:lstStyle/>
        <a:p>
          <a:endParaRPr lang="ru-RU"/>
        </a:p>
      </dgm:t>
    </dgm:pt>
    <dgm:pt modelId="{0E3B675C-C6C8-4AE3-95C6-331910686A98}" type="sibTrans" cxnId="{4BFF32AF-A430-4703-9768-7E124B704BE6}">
      <dgm:prSet/>
      <dgm:spPr/>
      <dgm:t>
        <a:bodyPr/>
        <a:lstStyle/>
        <a:p>
          <a:endParaRPr lang="ru-RU"/>
        </a:p>
      </dgm:t>
    </dgm:pt>
    <dgm:pt modelId="{6E8C7716-DE40-4A65-BF1E-EE32945C2D88}" type="pres">
      <dgm:prSet presAssocID="{424D9681-8D80-4C0F-9C7F-B1F8CF8BEBE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55366D9-7906-480B-B5B7-7CDD2B1BE129}" type="pres">
      <dgm:prSet presAssocID="{9E43433A-E223-49E4-9B66-9C2523AA264C}" presName="root" presStyleCnt="0"/>
      <dgm:spPr/>
    </dgm:pt>
    <dgm:pt modelId="{D200B582-651C-4431-B694-B47788FCE771}" type="pres">
      <dgm:prSet presAssocID="{9E43433A-E223-49E4-9B66-9C2523AA264C}" presName="rootComposite" presStyleCnt="0"/>
      <dgm:spPr/>
    </dgm:pt>
    <dgm:pt modelId="{18CA987D-C99B-4A51-B1A1-98F598243ED0}" type="pres">
      <dgm:prSet presAssocID="{9E43433A-E223-49E4-9B66-9C2523AA264C}" presName="rootText" presStyleLbl="node1" presStyleIdx="0" presStyleCnt="2"/>
      <dgm:spPr/>
      <dgm:t>
        <a:bodyPr/>
        <a:lstStyle/>
        <a:p>
          <a:endParaRPr lang="ru-RU"/>
        </a:p>
      </dgm:t>
    </dgm:pt>
    <dgm:pt modelId="{0E249380-406B-4F36-90C2-BF96849FAA3E}" type="pres">
      <dgm:prSet presAssocID="{9E43433A-E223-49E4-9B66-9C2523AA264C}" presName="rootConnector" presStyleLbl="node1" presStyleIdx="0" presStyleCnt="2"/>
      <dgm:spPr/>
      <dgm:t>
        <a:bodyPr/>
        <a:lstStyle/>
        <a:p>
          <a:endParaRPr lang="ru-RU"/>
        </a:p>
      </dgm:t>
    </dgm:pt>
    <dgm:pt modelId="{D975995D-A98F-4BB7-93D1-3D3519832BC8}" type="pres">
      <dgm:prSet presAssocID="{9E43433A-E223-49E4-9B66-9C2523AA264C}" presName="childShape" presStyleCnt="0"/>
      <dgm:spPr/>
    </dgm:pt>
    <dgm:pt modelId="{F3FFBE8A-286E-4512-87A7-0708AC0D160B}" type="pres">
      <dgm:prSet presAssocID="{8A263E64-3F83-4E08-8726-45B45F53F5B5}" presName="Name13" presStyleLbl="parChTrans1D2" presStyleIdx="0" presStyleCnt="6"/>
      <dgm:spPr/>
      <dgm:t>
        <a:bodyPr/>
        <a:lstStyle/>
        <a:p>
          <a:endParaRPr lang="ru-RU"/>
        </a:p>
      </dgm:t>
    </dgm:pt>
    <dgm:pt modelId="{9DE37195-0E34-4623-9CE5-E918A6A1F9E6}" type="pres">
      <dgm:prSet presAssocID="{D979C63D-8A15-4763-B28D-D023411DE628}" presName="childTex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B0404-0473-435C-8D03-662830DFAD71}" type="pres">
      <dgm:prSet presAssocID="{1A731875-893F-4504-887C-EECB66AB5C7F}" presName="Name13" presStyleLbl="parChTrans1D2" presStyleIdx="1" presStyleCnt="6"/>
      <dgm:spPr/>
      <dgm:t>
        <a:bodyPr/>
        <a:lstStyle/>
        <a:p>
          <a:endParaRPr lang="ru-RU"/>
        </a:p>
      </dgm:t>
    </dgm:pt>
    <dgm:pt modelId="{648B28F7-7A1F-40F9-9D86-15C48207B099}" type="pres">
      <dgm:prSet presAssocID="{6756362C-F8E9-4B9B-96D6-0FF44F68A158}" presName="childTex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AAEF95-2729-452D-AFD5-054DBA32A00F}" type="pres">
      <dgm:prSet presAssocID="{A6EC0AAF-FC7D-4522-A887-9B38F92D7EC4}" presName="Name13" presStyleLbl="parChTrans1D2" presStyleIdx="2" presStyleCnt="6"/>
      <dgm:spPr/>
      <dgm:t>
        <a:bodyPr/>
        <a:lstStyle/>
        <a:p>
          <a:endParaRPr lang="ru-RU"/>
        </a:p>
      </dgm:t>
    </dgm:pt>
    <dgm:pt modelId="{7A1911A4-279B-4A16-A6D4-C99F7C6BD267}" type="pres">
      <dgm:prSet presAssocID="{5ACFFCB3-BB82-4E57-BF3F-3F2794672AA8}" presName="childText" presStyleLbl="bgAcc1" presStyleIdx="2" presStyleCnt="6" custLinFactNeighborX="829" custLinFactNeighborY="39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3AEAB4-54DC-44F4-8D60-EB072BAD1AE5}" type="pres">
      <dgm:prSet presAssocID="{CB3F153E-AFF1-4B98-82FB-BFB4FEB2B606}" presName="root" presStyleCnt="0"/>
      <dgm:spPr/>
    </dgm:pt>
    <dgm:pt modelId="{0B505D33-A129-4D02-BC72-8C5912748624}" type="pres">
      <dgm:prSet presAssocID="{CB3F153E-AFF1-4B98-82FB-BFB4FEB2B606}" presName="rootComposite" presStyleCnt="0"/>
      <dgm:spPr/>
    </dgm:pt>
    <dgm:pt modelId="{5FA47208-3B1C-4F40-BE42-0DDB7BDF1342}" type="pres">
      <dgm:prSet presAssocID="{CB3F153E-AFF1-4B98-82FB-BFB4FEB2B606}" presName="rootText" presStyleLbl="node1" presStyleIdx="1" presStyleCnt="2"/>
      <dgm:spPr/>
      <dgm:t>
        <a:bodyPr/>
        <a:lstStyle/>
        <a:p>
          <a:endParaRPr lang="ru-RU"/>
        </a:p>
      </dgm:t>
    </dgm:pt>
    <dgm:pt modelId="{5D7C03D1-0407-4A12-96F7-AF497ED252AF}" type="pres">
      <dgm:prSet presAssocID="{CB3F153E-AFF1-4B98-82FB-BFB4FEB2B606}" presName="rootConnector" presStyleLbl="node1" presStyleIdx="1" presStyleCnt="2"/>
      <dgm:spPr/>
      <dgm:t>
        <a:bodyPr/>
        <a:lstStyle/>
        <a:p>
          <a:endParaRPr lang="ru-RU"/>
        </a:p>
      </dgm:t>
    </dgm:pt>
    <dgm:pt modelId="{F28C3C30-97D9-4A1D-AAD7-930983A6C7CD}" type="pres">
      <dgm:prSet presAssocID="{CB3F153E-AFF1-4B98-82FB-BFB4FEB2B606}" presName="childShape" presStyleCnt="0"/>
      <dgm:spPr/>
    </dgm:pt>
    <dgm:pt modelId="{E75A89A9-45DE-414F-880B-A812085DCB6C}" type="pres">
      <dgm:prSet presAssocID="{5AD26731-41C7-4C31-960C-8593EB318BFF}" presName="Name13" presStyleLbl="parChTrans1D2" presStyleIdx="3" presStyleCnt="6"/>
      <dgm:spPr/>
      <dgm:t>
        <a:bodyPr/>
        <a:lstStyle/>
        <a:p>
          <a:endParaRPr lang="ru-RU"/>
        </a:p>
      </dgm:t>
    </dgm:pt>
    <dgm:pt modelId="{1AD27EBE-12E3-4E60-803E-DCACD01D214A}" type="pres">
      <dgm:prSet presAssocID="{51BEDA13-9792-4D84-8BD0-170E5FB9F9FA}" presName="childText" presStyleLbl="bg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711470-653F-47C0-9D59-5C092B9772EA}" type="pres">
      <dgm:prSet presAssocID="{E35D9881-0268-411C-A010-6D7C013B5DD1}" presName="Name13" presStyleLbl="parChTrans1D2" presStyleIdx="4" presStyleCnt="6"/>
      <dgm:spPr/>
      <dgm:t>
        <a:bodyPr/>
        <a:lstStyle/>
        <a:p>
          <a:endParaRPr lang="ru-RU"/>
        </a:p>
      </dgm:t>
    </dgm:pt>
    <dgm:pt modelId="{55E88A24-7EB3-4793-9C74-E25FC0E5EA13}" type="pres">
      <dgm:prSet presAssocID="{945E4A68-749C-44B7-AAE0-DD3E3F507CD8}" presName="childText" presStyleLbl="bg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69B8BD-4FD5-4CBB-BC55-6CE6389B5104}" type="pres">
      <dgm:prSet presAssocID="{86063D6E-16C6-41BE-B161-F2CA7AD40F8C}" presName="Name13" presStyleLbl="parChTrans1D2" presStyleIdx="5" presStyleCnt="6"/>
      <dgm:spPr/>
      <dgm:t>
        <a:bodyPr/>
        <a:lstStyle/>
        <a:p>
          <a:endParaRPr lang="ru-RU"/>
        </a:p>
      </dgm:t>
    </dgm:pt>
    <dgm:pt modelId="{ADAEF92C-D8A8-4E4D-B95D-03E98871E09A}" type="pres">
      <dgm:prSet presAssocID="{9F7BECD4-685E-4EF6-AF02-6DDE33FE1D2C}" presName="childTex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7F88F2-D377-40DA-9A76-FF4A319295C2}" type="presOf" srcId="{945E4A68-749C-44B7-AAE0-DD3E3F507CD8}" destId="{55E88A24-7EB3-4793-9C74-E25FC0E5EA13}" srcOrd="0" destOrd="0" presId="urn:microsoft.com/office/officeart/2005/8/layout/hierarchy3"/>
    <dgm:cxn modelId="{54EC6564-C1D0-4781-9D25-E9C5FA233A14}" type="presOf" srcId="{1A731875-893F-4504-887C-EECB66AB5C7F}" destId="{A81B0404-0473-435C-8D03-662830DFAD71}" srcOrd="0" destOrd="0" presId="urn:microsoft.com/office/officeart/2005/8/layout/hierarchy3"/>
    <dgm:cxn modelId="{18AB6E76-15FB-40DA-A585-63328C6740F0}" type="presOf" srcId="{E35D9881-0268-411C-A010-6D7C013B5DD1}" destId="{BD711470-653F-47C0-9D59-5C092B9772EA}" srcOrd="0" destOrd="0" presId="urn:microsoft.com/office/officeart/2005/8/layout/hierarchy3"/>
    <dgm:cxn modelId="{1BABE4D4-977B-49AA-B404-455DE6DB80A6}" type="presOf" srcId="{9E43433A-E223-49E4-9B66-9C2523AA264C}" destId="{0E249380-406B-4F36-90C2-BF96849FAA3E}" srcOrd="1" destOrd="0" presId="urn:microsoft.com/office/officeart/2005/8/layout/hierarchy3"/>
    <dgm:cxn modelId="{4BFF32AF-A430-4703-9768-7E124B704BE6}" srcId="{CB3F153E-AFF1-4B98-82FB-BFB4FEB2B606}" destId="{9F7BECD4-685E-4EF6-AF02-6DDE33FE1D2C}" srcOrd="2" destOrd="0" parTransId="{86063D6E-16C6-41BE-B161-F2CA7AD40F8C}" sibTransId="{0E3B675C-C6C8-4AE3-95C6-331910686A98}"/>
    <dgm:cxn modelId="{D627A965-30AC-494C-9710-CC4D6CEB3125}" type="presOf" srcId="{424D9681-8D80-4C0F-9C7F-B1F8CF8BEBEA}" destId="{6E8C7716-DE40-4A65-BF1E-EE32945C2D88}" srcOrd="0" destOrd="0" presId="urn:microsoft.com/office/officeart/2005/8/layout/hierarchy3"/>
    <dgm:cxn modelId="{24EF3D8D-8E74-4ABD-BE41-2C9959F5672A}" srcId="{CB3F153E-AFF1-4B98-82FB-BFB4FEB2B606}" destId="{51BEDA13-9792-4D84-8BD0-170E5FB9F9FA}" srcOrd="0" destOrd="0" parTransId="{5AD26731-41C7-4C31-960C-8593EB318BFF}" sibTransId="{A63638D8-2976-446E-9266-FFB0373FAD29}"/>
    <dgm:cxn modelId="{E858DCB7-A72E-4218-A919-21A31D57F928}" type="presOf" srcId="{51BEDA13-9792-4D84-8BD0-170E5FB9F9FA}" destId="{1AD27EBE-12E3-4E60-803E-DCACD01D214A}" srcOrd="0" destOrd="0" presId="urn:microsoft.com/office/officeart/2005/8/layout/hierarchy3"/>
    <dgm:cxn modelId="{DD195C04-6C44-44E0-88CF-1D6074F80F28}" srcId="{9E43433A-E223-49E4-9B66-9C2523AA264C}" destId="{6756362C-F8E9-4B9B-96D6-0FF44F68A158}" srcOrd="1" destOrd="0" parTransId="{1A731875-893F-4504-887C-EECB66AB5C7F}" sibTransId="{0E4C8A96-F2CE-4396-9FD0-5BF8D572D528}"/>
    <dgm:cxn modelId="{52321F98-4F09-4A63-9D35-97B0F115546E}" type="presOf" srcId="{5ACFFCB3-BB82-4E57-BF3F-3F2794672AA8}" destId="{7A1911A4-279B-4A16-A6D4-C99F7C6BD267}" srcOrd="0" destOrd="0" presId="urn:microsoft.com/office/officeart/2005/8/layout/hierarchy3"/>
    <dgm:cxn modelId="{A54683FC-5FC2-4F61-91DA-FE8845E0E8E3}" type="presOf" srcId="{D979C63D-8A15-4763-B28D-D023411DE628}" destId="{9DE37195-0E34-4623-9CE5-E918A6A1F9E6}" srcOrd="0" destOrd="0" presId="urn:microsoft.com/office/officeart/2005/8/layout/hierarchy3"/>
    <dgm:cxn modelId="{AE35C75B-BF71-4017-8841-98C249F67BD2}" type="presOf" srcId="{A6EC0AAF-FC7D-4522-A887-9B38F92D7EC4}" destId="{DCAAEF95-2729-452D-AFD5-054DBA32A00F}" srcOrd="0" destOrd="0" presId="urn:microsoft.com/office/officeart/2005/8/layout/hierarchy3"/>
    <dgm:cxn modelId="{CFD95F7E-F8D4-4E7B-93BD-EDDD928BD922}" srcId="{424D9681-8D80-4C0F-9C7F-B1F8CF8BEBEA}" destId="{9E43433A-E223-49E4-9B66-9C2523AA264C}" srcOrd="0" destOrd="0" parTransId="{10F05492-57F5-4EDC-A358-06FABB62E411}" sibTransId="{208A9842-802E-456D-9587-5D7ABCDF0F88}"/>
    <dgm:cxn modelId="{DFC8762F-CAB2-43B6-AACA-C238641EEB51}" type="presOf" srcId="{6756362C-F8E9-4B9B-96D6-0FF44F68A158}" destId="{648B28F7-7A1F-40F9-9D86-15C48207B099}" srcOrd="0" destOrd="0" presId="urn:microsoft.com/office/officeart/2005/8/layout/hierarchy3"/>
    <dgm:cxn modelId="{6BEFA03D-B41B-485A-9152-0760369B46CE}" type="presOf" srcId="{9F7BECD4-685E-4EF6-AF02-6DDE33FE1D2C}" destId="{ADAEF92C-D8A8-4E4D-B95D-03E98871E09A}" srcOrd="0" destOrd="0" presId="urn:microsoft.com/office/officeart/2005/8/layout/hierarchy3"/>
    <dgm:cxn modelId="{8DF016C2-D296-482C-BAC1-A038912A9B15}" type="presOf" srcId="{CB3F153E-AFF1-4B98-82FB-BFB4FEB2B606}" destId="{5FA47208-3B1C-4F40-BE42-0DDB7BDF1342}" srcOrd="0" destOrd="0" presId="urn:microsoft.com/office/officeart/2005/8/layout/hierarchy3"/>
    <dgm:cxn modelId="{F0B9B963-6E98-4B0F-BC2F-F8BA4FD386C2}" srcId="{CB3F153E-AFF1-4B98-82FB-BFB4FEB2B606}" destId="{945E4A68-749C-44B7-AAE0-DD3E3F507CD8}" srcOrd="1" destOrd="0" parTransId="{E35D9881-0268-411C-A010-6D7C013B5DD1}" sibTransId="{16772C62-E38A-47BF-825F-C1DA0BAEC0A2}"/>
    <dgm:cxn modelId="{489C58BA-22DB-44A5-9F6D-61A06E79DDEC}" type="presOf" srcId="{86063D6E-16C6-41BE-B161-F2CA7AD40F8C}" destId="{D669B8BD-4FD5-4CBB-BC55-6CE6389B5104}" srcOrd="0" destOrd="0" presId="urn:microsoft.com/office/officeart/2005/8/layout/hierarchy3"/>
    <dgm:cxn modelId="{FCF2CF34-9461-4DE5-B45F-0B431A20D0C4}" type="presOf" srcId="{CB3F153E-AFF1-4B98-82FB-BFB4FEB2B606}" destId="{5D7C03D1-0407-4A12-96F7-AF497ED252AF}" srcOrd="1" destOrd="0" presId="urn:microsoft.com/office/officeart/2005/8/layout/hierarchy3"/>
    <dgm:cxn modelId="{4D6DB44C-2C5E-495C-8E5F-D11C1F0E4FDA}" srcId="{9E43433A-E223-49E4-9B66-9C2523AA264C}" destId="{5ACFFCB3-BB82-4E57-BF3F-3F2794672AA8}" srcOrd="2" destOrd="0" parTransId="{A6EC0AAF-FC7D-4522-A887-9B38F92D7EC4}" sibTransId="{633294EA-4B2B-4C80-A570-A8EC3C03A69F}"/>
    <dgm:cxn modelId="{4DBAEA09-58D5-4784-8115-8094C4056551}" srcId="{9E43433A-E223-49E4-9B66-9C2523AA264C}" destId="{D979C63D-8A15-4763-B28D-D023411DE628}" srcOrd="0" destOrd="0" parTransId="{8A263E64-3F83-4E08-8726-45B45F53F5B5}" sibTransId="{74D386E5-4A05-442B-B160-78EF0CDAC80B}"/>
    <dgm:cxn modelId="{CF314BC8-F316-41EC-866F-3C6660549869}" type="presOf" srcId="{5AD26731-41C7-4C31-960C-8593EB318BFF}" destId="{E75A89A9-45DE-414F-880B-A812085DCB6C}" srcOrd="0" destOrd="0" presId="urn:microsoft.com/office/officeart/2005/8/layout/hierarchy3"/>
    <dgm:cxn modelId="{2C1B11FB-F363-4BD3-9EFE-CAD9FF1327C9}" type="presOf" srcId="{9E43433A-E223-49E4-9B66-9C2523AA264C}" destId="{18CA987D-C99B-4A51-B1A1-98F598243ED0}" srcOrd="0" destOrd="0" presId="urn:microsoft.com/office/officeart/2005/8/layout/hierarchy3"/>
    <dgm:cxn modelId="{D5630C1F-751A-48D6-A9A7-9779B3F974D9}" type="presOf" srcId="{8A263E64-3F83-4E08-8726-45B45F53F5B5}" destId="{F3FFBE8A-286E-4512-87A7-0708AC0D160B}" srcOrd="0" destOrd="0" presId="urn:microsoft.com/office/officeart/2005/8/layout/hierarchy3"/>
    <dgm:cxn modelId="{A9C2A9DC-4808-41CE-95F6-79CAE5EEFF4D}" srcId="{424D9681-8D80-4C0F-9C7F-B1F8CF8BEBEA}" destId="{CB3F153E-AFF1-4B98-82FB-BFB4FEB2B606}" srcOrd="1" destOrd="0" parTransId="{4A11B0A6-B1F6-414A-8635-F17B147E8975}" sibTransId="{70266F27-9C67-498A-9F58-F35C25B81C05}"/>
    <dgm:cxn modelId="{86441B9E-673B-4F36-8206-6FA87B21DC20}" type="presParOf" srcId="{6E8C7716-DE40-4A65-BF1E-EE32945C2D88}" destId="{655366D9-7906-480B-B5B7-7CDD2B1BE129}" srcOrd="0" destOrd="0" presId="urn:microsoft.com/office/officeart/2005/8/layout/hierarchy3"/>
    <dgm:cxn modelId="{C7A6C62E-F0B3-43DD-B544-50A036A0FBE5}" type="presParOf" srcId="{655366D9-7906-480B-B5B7-7CDD2B1BE129}" destId="{D200B582-651C-4431-B694-B47788FCE771}" srcOrd="0" destOrd="0" presId="urn:microsoft.com/office/officeart/2005/8/layout/hierarchy3"/>
    <dgm:cxn modelId="{B7F5624B-0A48-4520-902A-B4896B8CADAB}" type="presParOf" srcId="{D200B582-651C-4431-B694-B47788FCE771}" destId="{18CA987D-C99B-4A51-B1A1-98F598243ED0}" srcOrd="0" destOrd="0" presId="urn:microsoft.com/office/officeart/2005/8/layout/hierarchy3"/>
    <dgm:cxn modelId="{DDDED758-0E09-4988-A9CF-B758AAC3C940}" type="presParOf" srcId="{D200B582-651C-4431-B694-B47788FCE771}" destId="{0E249380-406B-4F36-90C2-BF96849FAA3E}" srcOrd="1" destOrd="0" presId="urn:microsoft.com/office/officeart/2005/8/layout/hierarchy3"/>
    <dgm:cxn modelId="{7B9429B0-C0A5-4989-BE78-6E8BD2A04B00}" type="presParOf" srcId="{655366D9-7906-480B-B5B7-7CDD2B1BE129}" destId="{D975995D-A98F-4BB7-93D1-3D3519832BC8}" srcOrd="1" destOrd="0" presId="urn:microsoft.com/office/officeart/2005/8/layout/hierarchy3"/>
    <dgm:cxn modelId="{3AC42860-260E-4F31-9177-BA0978F0AF52}" type="presParOf" srcId="{D975995D-A98F-4BB7-93D1-3D3519832BC8}" destId="{F3FFBE8A-286E-4512-87A7-0708AC0D160B}" srcOrd="0" destOrd="0" presId="urn:microsoft.com/office/officeart/2005/8/layout/hierarchy3"/>
    <dgm:cxn modelId="{CA4A203F-226D-4FE2-A950-64D585BAD493}" type="presParOf" srcId="{D975995D-A98F-4BB7-93D1-3D3519832BC8}" destId="{9DE37195-0E34-4623-9CE5-E918A6A1F9E6}" srcOrd="1" destOrd="0" presId="urn:microsoft.com/office/officeart/2005/8/layout/hierarchy3"/>
    <dgm:cxn modelId="{F8A9BBED-ECA4-4F97-B86E-B1CFE9077DB6}" type="presParOf" srcId="{D975995D-A98F-4BB7-93D1-3D3519832BC8}" destId="{A81B0404-0473-435C-8D03-662830DFAD71}" srcOrd="2" destOrd="0" presId="urn:microsoft.com/office/officeart/2005/8/layout/hierarchy3"/>
    <dgm:cxn modelId="{9F09265C-960E-4355-8449-31DD38F27E0A}" type="presParOf" srcId="{D975995D-A98F-4BB7-93D1-3D3519832BC8}" destId="{648B28F7-7A1F-40F9-9D86-15C48207B099}" srcOrd="3" destOrd="0" presId="urn:microsoft.com/office/officeart/2005/8/layout/hierarchy3"/>
    <dgm:cxn modelId="{C3E28001-E640-4BA8-839A-EFCA7C637386}" type="presParOf" srcId="{D975995D-A98F-4BB7-93D1-3D3519832BC8}" destId="{DCAAEF95-2729-452D-AFD5-054DBA32A00F}" srcOrd="4" destOrd="0" presId="urn:microsoft.com/office/officeart/2005/8/layout/hierarchy3"/>
    <dgm:cxn modelId="{C2D96EC0-17E0-42B8-96B6-B21F68D7FCE7}" type="presParOf" srcId="{D975995D-A98F-4BB7-93D1-3D3519832BC8}" destId="{7A1911A4-279B-4A16-A6D4-C99F7C6BD267}" srcOrd="5" destOrd="0" presId="urn:microsoft.com/office/officeart/2005/8/layout/hierarchy3"/>
    <dgm:cxn modelId="{86DA590E-D2DF-467F-8CA9-B800F9D5F9A9}" type="presParOf" srcId="{6E8C7716-DE40-4A65-BF1E-EE32945C2D88}" destId="{B43AEAB4-54DC-44F4-8D60-EB072BAD1AE5}" srcOrd="1" destOrd="0" presId="urn:microsoft.com/office/officeart/2005/8/layout/hierarchy3"/>
    <dgm:cxn modelId="{9CE21A25-DD62-403A-ACB7-F4D6C2BA8758}" type="presParOf" srcId="{B43AEAB4-54DC-44F4-8D60-EB072BAD1AE5}" destId="{0B505D33-A129-4D02-BC72-8C5912748624}" srcOrd="0" destOrd="0" presId="urn:microsoft.com/office/officeart/2005/8/layout/hierarchy3"/>
    <dgm:cxn modelId="{0E6C85BF-32F3-4894-90A7-B57A74396437}" type="presParOf" srcId="{0B505D33-A129-4D02-BC72-8C5912748624}" destId="{5FA47208-3B1C-4F40-BE42-0DDB7BDF1342}" srcOrd="0" destOrd="0" presId="urn:microsoft.com/office/officeart/2005/8/layout/hierarchy3"/>
    <dgm:cxn modelId="{EDCEDBA2-C8E5-497D-B45A-90EBFD350594}" type="presParOf" srcId="{0B505D33-A129-4D02-BC72-8C5912748624}" destId="{5D7C03D1-0407-4A12-96F7-AF497ED252AF}" srcOrd="1" destOrd="0" presId="urn:microsoft.com/office/officeart/2005/8/layout/hierarchy3"/>
    <dgm:cxn modelId="{06198551-6646-48E2-8FE7-BD8204331EC5}" type="presParOf" srcId="{B43AEAB4-54DC-44F4-8D60-EB072BAD1AE5}" destId="{F28C3C30-97D9-4A1D-AAD7-930983A6C7CD}" srcOrd="1" destOrd="0" presId="urn:microsoft.com/office/officeart/2005/8/layout/hierarchy3"/>
    <dgm:cxn modelId="{21B31B81-07F9-4D35-B14A-EA041B371FF6}" type="presParOf" srcId="{F28C3C30-97D9-4A1D-AAD7-930983A6C7CD}" destId="{E75A89A9-45DE-414F-880B-A812085DCB6C}" srcOrd="0" destOrd="0" presId="urn:microsoft.com/office/officeart/2005/8/layout/hierarchy3"/>
    <dgm:cxn modelId="{5E5A3208-8829-45B6-B519-E5CAB4F31CF2}" type="presParOf" srcId="{F28C3C30-97D9-4A1D-AAD7-930983A6C7CD}" destId="{1AD27EBE-12E3-4E60-803E-DCACD01D214A}" srcOrd="1" destOrd="0" presId="urn:microsoft.com/office/officeart/2005/8/layout/hierarchy3"/>
    <dgm:cxn modelId="{3575FD15-F17E-4804-AA41-A1D91697799E}" type="presParOf" srcId="{F28C3C30-97D9-4A1D-AAD7-930983A6C7CD}" destId="{BD711470-653F-47C0-9D59-5C092B9772EA}" srcOrd="2" destOrd="0" presId="urn:microsoft.com/office/officeart/2005/8/layout/hierarchy3"/>
    <dgm:cxn modelId="{705B570E-97FA-4DDA-ABBE-1CC07FC3A815}" type="presParOf" srcId="{F28C3C30-97D9-4A1D-AAD7-930983A6C7CD}" destId="{55E88A24-7EB3-4793-9C74-E25FC0E5EA13}" srcOrd="3" destOrd="0" presId="urn:microsoft.com/office/officeart/2005/8/layout/hierarchy3"/>
    <dgm:cxn modelId="{64F14C9B-07D8-43F5-8F5B-41420A760E80}" type="presParOf" srcId="{F28C3C30-97D9-4A1D-AAD7-930983A6C7CD}" destId="{D669B8BD-4FD5-4CBB-BC55-6CE6389B5104}" srcOrd="4" destOrd="0" presId="urn:microsoft.com/office/officeart/2005/8/layout/hierarchy3"/>
    <dgm:cxn modelId="{CC83E43A-6C53-4D9A-837E-3555348DE836}" type="presParOf" srcId="{F28C3C30-97D9-4A1D-AAD7-930983A6C7CD}" destId="{ADAEF92C-D8A8-4E4D-B95D-03E98871E09A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4D9681-8D80-4C0F-9C7F-B1F8CF8BEBEA}" type="doc">
      <dgm:prSet loTypeId="urn:microsoft.com/office/officeart/2005/8/layout/hierarchy3" loCatId="relationship" qsTypeId="urn:microsoft.com/office/officeart/2005/8/quickstyle/3d1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9E43433A-E223-49E4-9B66-9C2523AA264C}">
      <dgm:prSet phldrT="[Текст]" custT="1"/>
      <dgm:spPr/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ДАННОЕ</a:t>
          </a:r>
          <a:endParaRPr lang="ru-RU" sz="1100" b="1" dirty="0">
            <a:solidFill>
              <a:schemeClr val="bg1"/>
            </a:solidFill>
          </a:endParaRPr>
        </a:p>
      </dgm:t>
    </dgm:pt>
    <dgm:pt modelId="{10F05492-57F5-4EDC-A358-06FABB62E411}" type="parTrans" cxnId="{CFD95F7E-F8D4-4E7B-93BD-EDDD928BD922}">
      <dgm:prSet/>
      <dgm:spPr/>
      <dgm:t>
        <a:bodyPr/>
        <a:lstStyle/>
        <a:p>
          <a:endParaRPr lang="ru-RU"/>
        </a:p>
      </dgm:t>
    </dgm:pt>
    <dgm:pt modelId="{208A9842-802E-456D-9587-5D7ABCDF0F88}" type="sibTrans" cxnId="{CFD95F7E-F8D4-4E7B-93BD-EDDD928BD922}">
      <dgm:prSet/>
      <dgm:spPr/>
      <dgm:t>
        <a:bodyPr/>
        <a:lstStyle/>
        <a:p>
          <a:endParaRPr lang="ru-RU"/>
        </a:p>
      </dgm:t>
    </dgm:pt>
    <dgm:pt modelId="{D979C63D-8A15-4763-B28D-D023411DE628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accent6">
                  <a:lumMod val="50000"/>
                </a:schemeClr>
              </a:solidFill>
            </a:rPr>
            <a:t>Война</a:t>
          </a:r>
          <a:endParaRPr lang="ru-RU" sz="1100" dirty="0">
            <a:solidFill>
              <a:schemeClr val="accent6">
                <a:lumMod val="50000"/>
              </a:schemeClr>
            </a:solidFill>
          </a:endParaRPr>
        </a:p>
      </dgm:t>
    </dgm:pt>
    <dgm:pt modelId="{8A263E64-3F83-4E08-8726-45B45F53F5B5}" type="parTrans" cxnId="{4DBAEA09-58D5-4784-8115-8094C4056551}">
      <dgm:prSet/>
      <dgm:spPr/>
      <dgm:t>
        <a:bodyPr/>
        <a:lstStyle/>
        <a:p>
          <a:endParaRPr lang="ru-RU"/>
        </a:p>
      </dgm:t>
    </dgm:pt>
    <dgm:pt modelId="{74D386E5-4A05-442B-B160-78EF0CDAC80B}" type="sibTrans" cxnId="{4DBAEA09-58D5-4784-8115-8094C4056551}">
      <dgm:prSet/>
      <dgm:spPr/>
      <dgm:t>
        <a:bodyPr/>
        <a:lstStyle/>
        <a:p>
          <a:endParaRPr lang="ru-RU"/>
        </a:p>
      </dgm:t>
    </dgm:pt>
    <dgm:pt modelId="{6756362C-F8E9-4B9B-96D6-0FF44F68A158}">
      <dgm:prSet phldrT="[Текст]" custT="1"/>
      <dgm:spPr/>
      <dgm:t>
        <a:bodyPr/>
        <a:lstStyle/>
        <a:p>
          <a:r>
            <a:rPr lang="ru-RU" sz="1100" b="0" dirty="0" smtClean="0">
              <a:solidFill>
                <a:schemeClr val="accent6">
                  <a:lumMod val="50000"/>
                </a:schemeClr>
              </a:solidFill>
            </a:rPr>
            <a:t>Она (война)</a:t>
          </a:r>
          <a:endParaRPr lang="ru-RU" sz="1100" b="0" dirty="0">
            <a:solidFill>
              <a:schemeClr val="accent6">
                <a:lumMod val="50000"/>
              </a:schemeClr>
            </a:solidFill>
          </a:endParaRPr>
        </a:p>
      </dgm:t>
    </dgm:pt>
    <dgm:pt modelId="{1A731875-893F-4504-887C-EECB66AB5C7F}" type="parTrans" cxnId="{DD195C04-6C44-44E0-88CF-1D6074F80F28}">
      <dgm:prSet/>
      <dgm:spPr/>
      <dgm:t>
        <a:bodyPr/>
        <a:lstStyle/>
        <a:p>
          <a:endParaRPr lang="ru-RU"/>
        </a:p>
      </dgm:t>
    </dgm:pt>
    <dgm:pt modelId="{0E4C8A96-F2CE-4396-9FD0-5BF8D572D528}" type="sibTrans" cxnId="{DD195C04-6C44-44E0-88CF-1D6074F80F28}">
      <dgm:prSet/>
      <dgm:spPr/>
      <dgm:t>
        <a:bodyPr/>
        <a:lstStyle/>
        <a:p>
          <a:endParaRPr lang="ru-RU"/>
        </a:p>
      </dgm:t>
    </dgm:pt>
    <dgm:pt modelId="{CB3F153E-AFF1-4B98-82FB-BFB4FEB2B606}">
      <dgm:prSet phldrT="[Текст]" custT="1"/>
      <dgm:spPr/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НОВОЕ</a:t>
          </a:r>
          <a:endParaRPr lang="ru-RU" sz="1100" b="1" dirty="0">
            <a:solidFill>
              <a:schemeClr val="bg1"/>
            </a:solidFill>
          </a:endParaRPr>
        </a:p>
      </dgm:t>
    </dgm:pt>
    <dgm:pt modelId="{4A11B0A6-B1F6-414A-8635-F17B147E8975}" type="parTrans" cxnId="{A9C2A9DC-4808-41CE-95F6-79CAE5EEFF4D}">
      <dgm:prSet/>
      <dgm:spPr/>
      <dgm:t>
        <a:bodyPr/>
        <a:lstStyle/>
        <a:p>
          <a:endParaRPr lang="ru-RU"/>
        </a:p>
      </dgm:t>
    </dgm:pt>
    <dgm:pt modelId="{70266F27-9C67-498A-9F58-F35C25B81C05}" type="sibTrans" cxnId="{A9C2A9DC-4808-41CE-95F6-79CAE5EEFF4D}">
      <dgm:prSet/>
      <dgm:spPr/>
      <dgm:t>
        <a:bodyPr/>
        <a:lstStyle/>
        <a:p>
          <a:endParaRPr lang="ru-RU"/>
        </a:p>
      </dgm:t>
    </dgm:pt>
    <dgm:pt modelId="{51BEDA13-9792-4D84-8BD0-170E5FB9F9FA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accent6">
                  <a:lumMod val="50000"/>
                </a:schemeClr>
              </a:solidFill>
            </a:rPr>
            <a:t>принесла горе</a:t>
          </a:r>
          <a:endParaRPr lang="ru-RU" sz="1100" dirty="0">
            <a:solidFill>
              <a:schemeClr val="accent6">
                <a:lumMod val="50000"/>
              </a:schemeClr>
            </a:solidFill>
          </a:endParaRPr>
        </a:p>
      </dgm:t>
    </dgm:pt>
    <dgm:pt modelId="{5AD26731-41C7-4C31-960C-8593EB318BFF}" type="parTrans" cxnId="{24EF3D8D-8E74-4ABD-BE41-2C9959F5672A}">
      <dgm:prSet/>
      <dgm:spPr/>
      <dgm:t>
        <a:bodyPr/>
        <a:lstStyle/>
        <a:p>
          <a:endParaRPr lang="ru-RU"/>
        </a:p>
      </dgm:t>
    </dgm:pt>
    <dgm:pt modelId="{A63638D8-2976-446E-9266-FFB0373FAD29}" type="sibTrans" cxnId="{24EF3D8D-8E74-4ABD-BE41-2C9959F5672A}">
      <dgm:prSet/>
      <dgm:spPr/>
      <dgm:t>
        <a:bodyPr/>
        <a:lstStyle/>
        <a:p>
          <a:endParaRPr lang="ru-RU"/>
        </a:p>
      </dgm:t>
    </dgm:pt>
    <dgm:pt modelId="{945E4A68-749C-44B7-AAE0-DD3E3F507CD8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accent6">
                  <a:lumMod val="50000"/>
                </a:schemeClr>
              </a:solidFill>
            </a:rPr>
            <a:t>разорила</a:t>
          </a:r>
          <a:endParaRPr lang="ru-RU" sz="1100" dirty="0">
            <a:solidFill>
              <a:schemeClr val="accent6">
                <a:lumMod val="50000"/>
              </a:schemeClr>
            </a:solidFill>
          </a:endParaRPr>
        </a:p>
      </dgm:t>
    </dgm:pt>
    <dgm:pt modelId="{E35D9881-0268-411C-A010-6D7C013B5DD1}" type="parTrans" cxnId="{F0B9B963-6E98-4B0F-BC2F-F8BA4FD386C2}">
      <dgm:prSet/>
      <dgm:spPr/>
      <dgm:t>
        <a:bodyPr/>
        <a:lstStyle/>
        <a:p>
          <a:endParaRPr lang="ru-RU"/>
        </a:p>
      </dgm:t>
    </dgm:pt>
    <dgm:pt modelId="{16772C62-E38A-47BF-825F-C1DA0BAEC0A2}" type="sibTrans" cxnId="{F0B9B963-6E98-4B0F-BC2F-F8BA4FD386C2}">
      <dgm:prSet/>
      <dgm:spPr/>
      <dgm:t>
        <a:bodyPr/>
        <a:lstStyle/>
        <a:p>
          <a:endParaRPr lang="ru-RU"/>
        </a:p>
      </dgm:t>
    </dgm:pt>
    <dgm:pt modelId="{5ACFFCB3-BB82-4E57-BF3F-3F2794672AA8}">
      <dgm:prSet phldrT="[Текст]" custT="1"/>
      <dgm:spPr/>
      <dgm:t>
        <a:bodyPr/>
        <a:lstStyle/>
        <a:p>
          <a:r>
            <a:rPr lang="ru-RU" sz="1100" b="0" dirty="0" smtClean="0">
              <a:solidFill>
                <a:schemeClr val="accent6">
                  <a:lumMod val="50000"/>
                </a:schemeClr>
              </a:solidFill>
            </a:rPr>
            <a:t>Она (война))</a:t>
          </a:r>
          <a:endParaRPr lang="ru-RU" sz="1100" b="0" dirty="0">
            <a:solidFill>
              <a:schemeClr val="accent6">
                <a:lumMod val="50000"/>
              </a:schemeClr>
            </a:solidFill>
          </a:endParaRPr>
        </a:p>
      </dgm:t>
    </dgm:pt>
    <dgm:pt modelId="{A6EC0AAF-FC7D-4522-A887-9B38F92D7EC4}" type="parTrans" cxnId="{4D6DB44C-2C5E-495C-8E5F-D11C1F0E4FDA}">
      <dgm:prSet/>
      <dgm:spPr/>
      <dgm:t>
        <a:bodyPr/>
        <a:lstStyle/>
        <a:p>
          <a:endParaRPr lang="ru-RU"/>
        </a:p>
      </dgm:t>
    </dgm:pt>
    <dgm:pt modelId="{633294EA-4B2B-4C80-A570-A8EC3C03A69F}" type="sibTrans" cxnId="{4D6DB44C-2C5E-495C-8E5F-D11C1F0E4FDA}">
      <dgm:prSet/>
      <dgm:spPr/>
      <dgm:t>
        <a:bodyPr/>
        <a:lstStyle/>
        <a:p>
          <a:endParaRPr lang="ru-RU"/>
        </a:p>
      </dgm:t>
    </dgm:pt>
    <dgm:pt modelId="{9F7BECD4-685E-4EF6-AF02-6DDE33FE1D2C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accent6">
                  <a:lumMod val="50000"/>
                </a:schemeClr>
              </a:solidFill>
            </a:rPr>
            <a:t>уничтожила</a:t>
          </a:r>
          <a:endParaRPr lang="ru-RU" sz="1100" dirty="0">
            <a:solidFill>
              <a:schemeClr val="accent6">
                <a:lumMod val="50000"/>
              </a:schemeClr>
            </a:solidFill>
          </a:endParaRPr>
        </a:p>
      </dgm:t>
    </dgm:pt>
    <dgm:pt modelId="{86063D6E-16C6-41BE-B161-F2CA7AD40F8C}" type="parTrans" cxnId="{4BFF32AF-A430-4703-9768-7E124B704BE6}">
      <dgm:prSet/>
      <dgm:spPr/>
      <dgm:t>
        <a:bodyPr/>
        <a:lstStyle/>
        <a:p>
          <a:endParaRPr lang="ru-RU"/>
        </a:p>
      </dgm:t>
    </dgm:pt>
    <dgm:pt modelId="{0E3B675C-C6C8-4AE3-95C6-331910686A98}" type="sibTrans" cxnId="{4BFF32AF-A430-4703-9768-7E124B704BE6}">
      <dgm:prSet/>
      <dgm:spPr/>
      <dgm:t>
        <a:bodyPr/>
        <a:lstStyle/>
        <a:p>
          <a:endParaRPr lang="ru-RU"/>
        </a:p>
      </dgm:t>
    </dgm:pt>
    <dgm:pt modelId="{055559DD-AA2B-42B1-8E41-9C8440C594FB}">
      <dgm:prSet phldrT="[Текст]" custT="1"/>
      <dgm:spPr/>
      <dgm:t>
        <a:bodyPr/>
        <a:lstStyle/>
        <a:p>
          <a:r>
            <a:rPr lang="ru-RU" sz="1100" b="0" dirty="0" smtClean="0">
              <a:solidFill>
                <a:schemeClr val="accent6">
                  <a:lumMod val="50000"/>
                </a:schemeClr>
              </a:solidFill>
            </a:rPr>
            <a:t>Она (война)</a:t>
          </a:r>
          <a:endParaRPr lang="ru-RU" sz="1100" b="0" dirty="0">
            <a:solidFill>
              <a:schemeClr val="accent6">
                <a:lumMod val="50000"/>
              </a:schemeClr>
            </a:solidFill>
          </a:endParaRPr>
        </a:p>
      </dgm:t>
    </dgm:pt>
    <dgm:pt modelId="{E8C95DF8-0C26-44EF-80FC-F1993E06B5F2}" type="parTrans" cxnId="{0A9C8A1B-4D80-4BB8-9781-EEAD2722A408}">
      <dgm:prSet/>
      <dgm:spPr/>
    </dgm:pt>
    <dgm:pt modelId="{2E57CC7F-E074-456A-9CCC-5B74E28A9A45}" type="sibTrans" cxnId="{0A9C8A1B-4D80-4BB8-9781-EEAD2722A408}">
      <dgm:prSet/>
      <dgm:spPr/>
    </dgm:pt>
    <dgm:pt modelId="{34F08758-1E6C-40F9-8000-96566B0B68FE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accent6">
                  <a:lumMod val="50000"/>
                </a:schemeClr>
              </a:solidFill>
            </a:rPr>
            <a:t>лишила </a:t>
          </a:r>
          <a:endParaRPr lang="ru-RU" sz="1100" dirty="0">
            <a:solidFill>
              <a:schemeClr val="accent6">
                <a:lumMod val="50000"/>
              </a:schemeClr>
            </a:solidFill>
          </a:endParaRPr>
        </a:p>
      </dgm:t>
    </dgm:pt>
    <dgm:pt modelId="{D2B0CA85-7839-40B4-986F-B535E2F29707}" type="parTrans" cxnId="{F7166252-51FE-4375-8893-8DBC87EE784D}">
      <dgm:prSet/>
      <dgm:spPr/>
    </dgm:pt>
    <dgm:pt modelId="{C6286CAC-A23B-4DA3-966F-9668A08B108D}" type="sibTrans" cxnId="{F7166252-51FE-4375-8893-8DBC87EE784D}">
      <dgm:prSet/>
      <dgm:spPr/>
    </dgm:pt>
    <dgm:pt modelId="{6E8C7716-DE40-4A65-BF1E-EE32945C2D88}" type="pres">
      <dgm:prSet presAssocID="{424D9681-8D80-4C0F-9C7F-B1F8CF8BEBE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55366D9-7906-480B-B5B7-7CDD2B1BE129}" type="pres">
      <dgm:prSet presAssocID="{9E43433A-E223-49E4-9B66-9C2523AA264C}" presName="root" presStyleCnt="0"/>
      <dgm:spPr/>
    </dgm:pt>
    <dgm:pt modelId="{D200B582-651C-4431-B694-B47788FCE771}" type="pres">
      <dgm:prSet presAssocID="{9E43433A-E223-49E4-9B66-9C2523AA264C}" presName="rootComposite" presStyleCnt="0"/>
      <dgm:spPr/>
    </dgm:pt>
    <dgm:pt modelId="{18CA987D-C99B-4A51-B1A1-98F598243ED0}" type="pres">
      <dgm:prSet presAssocID="{9E43433A-E223-49E4-9B66-9C2523AA264C}" presName="rootText" presStyleLbl="node1" presStyleIdx="0" presStyleCnt="2"/>
      <dgm:spPr/>
      <dgm:t>
        <a:bodyPr/>
        <a:lstStyle/>
        <a:p>
          <a:endParaRPr lang="ru-RU"/>
        </a:p>
      </dgm:t>
    </dgm:pt>
    <dgm:pt modelId="{0E249380-406B-4F36-90C2-BF96849FAA3E}" type="pres">
      <dgm:prSet presAssocID="{9E43433A-E223-49E4-9B66-9C2523AA264C}" presName="rootConnector" presStyleLbl="node1" presStyleIdx="0" presStyleCnt="2"/>
      <dgm:spPr/>
      <dgm:t>
        <a:bodyPr/>
        <a:lstStyle/>
        <a:p>
          <a:endParaRPr lang="ru-RU"/>
        </a:p>
      </dgm:t>
    </dgm:pt>
    <dgm:pt modelId="{D975995D-A98F-4BB7-93D1-3D3519832BC8}" type="pres">
      <dgm:prSet presAssocID="{9E43433A-E223-49E4-9B66-9C2523AA264C}" presName="childShape" presStyleCnt="0"/>
      <dgm:spPr/>
    </dgm:pt>
    <dgm:pt modelId="{F3FFBE8A-286E-4512-87A7-0708AC0D160B}" type="pres">
      <dgm:prSet presAssocID="{8A263E64-3F83-4E08-8726-45B45F53F5B5}" presName="Name13" presStyleLbl="parChTrans1D2" presStyleIdx="0" presStyleCnt="8"/>
      <dgm:spPr/>
      <dgm:t>
        <a:bodyPr/>
        <a:lstStyle/>
        <a:p>
          <a:endParaRPr lang="ru-RU"/>
        </a:p>
      </dgm:t>
    </dgm:pt>
    <dgm:pt modelId="{9DE37195-0E34-4623-9CE5-E918A6A1F9E6}" type="pres">
      <dgm:prSet presAssocID="{D979C63D-8A15-4763-B28D-D023411DE628}" presName="childText" presStyleLbl="bgAcc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B0404-0473-435C-8D03-662830DFAD71}" type="pres">
      <dgm:prSet presAssocID="{1A731875-893F-4504-887C-EECB66AB5C7F}" presName="Name13" presStyleLbl="parChTrans1D2" presStyleIdx="1" presStyleCnt="8"/>
      <dgm:spPr/>
      <dgm:t>
        <a:bodyPr/>
        <a:lstStyle/>
        <a:p>
          <a:endParaRPr lang="ru-RU"/>
        </a:p>
      </dgm:t>
    </dgm:pt>
    <dgm:pt modelId="{648B28F7-7A1F-40F9-9D86-15C48207B099}" type="pres">
      <dgm:prSet presAssocID="{6756362C-F8E9-4B9B-96D6-0FF44F68A158}" presName="childText" presStyleLbl="bgAcc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AAEF95-2729-452D-AFD5-054DBA32A00F}" type="pres">
      <dgm:prSet presAssocID="{A6EC0AAF-FC7D-4522-A887-9B38F92D7EC4}" presName="Name13" presStyleLbl="parChTrans1D2" presStyleIdx="2" presStyleCnt="8"/>
      <dgm:spPr/>
      <dgm:t>
        <a:bodyPr/>
        <a:lstStyle/>
        <a:p>
          <a:endParaRPr lang="ru-RU"/>
        </a:p>
      </dgm:t>
    </dgm:pt>
    <dgm:pt modelId="{7A1911A4-279B-4A16-A6D4-C99F7C6BD267}" type="pres">
      <dgm:prSet presAssocID="{5ACFFCB3-BB82-4E57-BF3F-3F2794672AA8}" presName="childText" presStyleLbl="bgAcc1" presStyleIdx="2" presStyleCnt="8" custLinFactNeighborX="829" custLinFactNeighborY="39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EEF81E-960B-482E-AE14-30475A4545BB}" type="pres">
      <dgm:prSet presAssocID="{E8C95DF8-0C26-44EF-80FC-F1993E06B5F2}" presName="Name13" presStyleLbl="parChTrans1D2" presStyleIdx="3" presStyleCnt="8"/>
      <dgm:spPr/>
    </dgm:pt>
    <dgm:pt modelId="{15ACEE12-EC5F-41FE-AB13-1387CC8844A8}" type="pres">
      <dgm:prSet presAssocID="{055559DD-AA2B-42B1-8E41-9C8440C594FB}" presName="childText" presStyleLbl="bgAcc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3AEAB4-54DC-44F4-8D60-EB072BAD1AE5}" type="pres">
      <dgm:prSet presAssocID="{CB3F153E-AFF1-4B98-82FB-BFB4FEB2B606}" presName="root" presStyleCnt="0"/>
      <dgm:spPr/>
    </dgm:pt>
    <dgm:pt modelId="{0B505D33-A129-4D02-BC72-8C5912748624}" type="pres">
      <dgm:prSet presAssocID="{CB3F153E-AFF1-4B98-82FB-BFB4FEB2B606}" presName="rootComposite" presStyleCnt="0"/>
      <dgm:spPr/>
    </dgm:pt>
    <dgm:pt modelId="{5FA47208-3B1C-4F40-BE42-0DDB7BDF1342}" type="pres">
      <dgm:prSet presAssocID="{CB3F153E-AFF1-4B98-82FB-BFB4FEB2B606}" presName="rootText" presStyleLbl="node1" presStyleIdx="1" presStyleCnt="2"/>
      <dgm:spPr/>
      <dgm:t>
        <a:bodyPr/>
        <a:lstStyle/>
        <a:p>
          <a:endParaRPr lang="ru-RU"/>
        </a:p>
      </dgm:t>
    </dgm:pt>
    <dgm:pt modelId="{5D7C03D1-0407-4A12-96F7-AF497ED252AF}" type="pres">
      <dgm:prSet presAssocID="{CB3F153E-AFF1-4B98-82FB-BFB4FEB2B606}" presName="rootConnector" presStyleLbl="node1" presStyleIdx="1" presStyleCnt="2"/>
      <dgm:spPr/>
      <dgm:t>
        <a:bodyPr/>
        <a:lstStyle/>
        <a:p>
          <a:endParaRPr lang="ru-RU"/>
        </a:p>
      </dgm:t>
    </dgm:pt>
    <dgm:pt modelId="{F28C3C30-97D9-4A1D-AAD7-930983A6C7CD}" type="pres">
      <dgm:prSet presAssocID="{CB3F153E-AFF1-4B98-82FB-BFB4FEB2B606}" presName="childShape" presStyleCnt="0"/>
      <dgm:spPr/>
    </dgm:pt>
    <dgm:pt modelId="{E75A89A9-45DE-414F-880B-A812085DCB6C}" type="pres">
      <dgm:prSet presAssocID="{5AD26731-41C7-4C31-960C-8593EB318BFF}" presName="Name13" presStyleLbl="parChTrans1D2" presStyleIdx="4" presStyleCnt="8"/>
      <dgm:spPr/>
      <dgm:t>
        <a:bodyPr/>
        <a:lstStyle/>
        <a:p>
          <a:endParaRPr lang="ru-RU"/>
        </a:p>
      </dgm:t>
    </dgm:pt>
    <dgm:pt modelId="{1AD27EBE-12E3-4E60-803E-DCACD01D214A}" type="pres">
      <dgm:prSet presAssocID="{51BEDA13-9792-4D84-8BD0-170E5FB9F9FA}" presName="childText" presStyleLbl="bgAcc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711470-653F-47C0-9D59-5C092B9772EA}" type="pres">
      <dgm:prSet presAssocID="{E35D9881-0268-411C-A010-6D7C013B5DD1}" presName="Name13" presStyleLbl="parChTrans1D2" presStyleIdx="5" presStyleCnt="8"/>
      <dgm:spPr/>
      <dgm:t>
        <a:bodyPr/>
        <a:lstStyle/>
        <a:p>
          <a:endParaRPr lang="ru-RU"/>
        </a:p>
      </dgm:t>
    </dgm:pt>
    <dgm:pt modelId="{55E88A24-7EB3-4793-9C74-E25FC0E5EA13}" type="pres">
      <dgm:prSet presAssocID="{945E4A68-749C-44B7-AAE0-DD3E3F507CD8}" presName="childText" presStyleLbl="bgAcc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69B8BD-4FD5-4CBB-BC55-6CE6389B5104}" type="pres">
      <dgm:prSet presAssocID="{86063D6E-16C6-41BE-B161-F2CA7AD40F8C}" presName="Name13" presStyleLbl="parChTrans1D2" presStyleIdx="6" presStyleCnt="8"/>
      <dgm:spPr/>
      <dgm:t>
        <a:bodyPr/>
        <a:lstStyle/>
        <a:p>
          <a:endParaRPr lang="ru-RU"/>
        </a:p>
      </dgm:t>
    </dgm:pt>
    <dgm:pt modelId="{ADAEF92C-D8A8-4E4D-B95D-03E98871E09A}" type="pres">
      <dgm:prSet presAssocID="{9F7BECD4-685E-4EF6-AF02-6DDE33FE1D2C}" presName="childText" presStyleLbl="bgAcc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F62319-8A49-4374-BE92-CACE8A1594EB}" type="pres">
      <dgm:prSet presAssocID="{D2B0CA85-7839-40B4-986F-B535E2F29707}" presName="Name13" presStyleLbl="parChTrans1D2" presStyleIdx="7" presStyleCnt="8"/>
      <dgm:spPr/>
    </dgm:pt>
    <dgm:pt modelId="{E011C5D2-5839-4AC0-8F8B-B27A822745BC}" type="pres">
      <dgm:prSet presAssocID="{34F08758-1E6C-40F9-8000-96566B0B68FE}" presName="childText" presStyleLbl="bgAcc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56DC431-4566-4446-8C89-9FDC7E68C60D}" type="presOf" srcId="{9E43433A-E223-49E4-9B66-9C2523AA264C}" destId="{0E249380-406B-4F36-90C2-BF96849FAA3E}" srcOrd="1" destOrd="0" presId="urn:microsoft.com/office/officeart/2005/8/layout/hierarchy3"/>
    <dgm:cxn modelId="{4C2E2761-58DF-45C4-981F-EE15F76F8195}" type="presOf" srcId="{5AD26731-41C7-4C31-960C-8593EB318BFF}" destId="{E75A89A9-45DE-414F-880B-A812085DCB6C}" srcOrd="0" destOrd="0" presId="urn:microsoft.com/office/officeart/2005/8/layout/hierarchy3"/>
    <dgm:cxn modelId="{8B67CF82-CA68-4394-883B-A31B2D3B896E}" type="presOf" srcId="{CB3F153E-AFF1-4B98-82FB-BFB4FEB2B606}" destId="{5D7C03D1-0407-4A12-96F7-AF497ED252AF}" srcOrd="1" destOrd="0" presId="urn:microsoft.com/office/officeart/2005/8/layout/hierarchy3"/>
    <dgm:cxn modelId="{BC731AD0-34BE-4EE2-9656-A92C63AC28F4}" type="presOf" srcId="{1A731875-893F-4504-887C-EECB66AB5C7F}" destId="{A81B0404-0473-435C-8D03-662830DFAD71}" srcOrd="0" destOrd="0" presId="urn:microsoft.com/office/officeart/2005/8/layout/hierarchy3"/>
    <dgm:cxn modelId="{96025B66-921D-4F6B-99E6-9ADB38AA6C90}" type="presOf" srcId="{E8C95DF8-0C26-44EF-80FC-F1993E06B5F2}" destId="{9AEEF81E-960B-482E-AE14-30475A4545BB}" srcOrd="0" destOrd="0" presId="urn:microsoft.com/office/officeart/2005/8/layout/hierarchy3"/>
    <dgm:cxn modelId="{F7166252-51FE-4375-8893-8DBC87EE784D}" srcId="{CB3F153E-AFF1-4B98-82FB-BFB4FEB2B606}" destId="{34F08758-1E6C-40F9-8000-96566B0B68FE}" srcOrd="3" destOrd="0" parTransId="{D2B0CA85-7839-40B4-986F-B535E2F29707}" sibTransId="{C6286CAC-A23B-4DA3-966F-9668A08B108D}"/>
    <dgm:cxn modelId="{30ED7BB1-5B81-4BE4-8BB5-1982E39FCD10}" type="presOf" srcId="{945E4A68-749C-44B7-AAE0-DD3E3F507CD8}" destId="{55E88A24-7EB3-4793-9C74-E25FC0E5EA13}" srcOrd="0" destOrd="0" presId="urn:microsoft.com/office/officeart/2005/8/layout/hierarchy3"/>
    <dgm:cxn modelId="{0515654D-751B-47E5-A4FE-C9A34E8FCCA3}" type="presOf" srcId="{5ACFFCB3-BB82-4E57-BF3F-3F2794672AA8}" destId="{7A1911A4-279B-4A16-A6D4-C99F7C6BD267}" srcOrd="0" destOrd="0" presId="urn:microsoft.com/office/officeart/2005/8/layout/hierarchy3"/>
    <dgm:cxn modelId="{C55E5EAA-BE62-4D8D-BD84-CA60F71643AB}" type="presOf" srcId="{055559DD-AA2B-42B1-8E41-9C8440C594FB}" destId="{15ACEE12-EC5F-41FE-AB13-1387CC8844A8}" srcOrd="0" destOrd="0" presId="urn:microsoft.com/office/officeart/2005/8/layout/hierarchy3"/>
    <dgm:cxn modelId="{F0B9B963-6E98-4B0F-BC2F-F8BA4FD386C2}" srcId="{CB3F153E-AFF1-4B98-82FB-BFB4FEB2B606}" destId="{945E4A68-749C-44B7-AAE0-DD3E3F507CD8}" srcOrd="1" destOrd="0" parTransId="{E35D9881-0268-411C-A010-6D7C013B5DD1}" sibTransId="{16772C62-E38A-47BF-825F-C1DA0BAEC0A2}"/>
    <dgm:cxn modelId="{99621A66-47A4-47EE-A723-AFF66F4FB2E1}" type="presOf" srcId="{8A263E64-3F83-4E08-8726-45B45F53F5B5}" destId="{F3FFBE8A-286E-4512-87A7-0708AC0D160B}" srcOrd="0" destOrd="0" presId="urn:microsoft.com/office/officeart/2005/8/layout/hierarchy3"/>
    <dgm:cxn modelId="{C99DB423-B32C-48E5-878F-F58D0FA37B6C}" type="presOf" srcId="{A6EC0AAF-FC7D-4522-A887-9B38F92D7EC4}" destId="{DCAAEF95-2729-452D-AFD5-054DBA32A00F}" srcOrd="0" destOrd="0" presId="urn:microsoft.com/office/officeart/2005/8/layout/hierarchy3"/>
    <dgm:cxn modelId="{DD195C04-6C44-44E0-88CF-1D6074F80F28}" srcId="{9E43433A-E223-49E4-9B66-9C2523AA264C}" destId="{6756362C-F8E9-4B9B-96D6-0FF44F68A158}" srcOrd="1" destOrd="0" parTransId="{1A731875-893F-4504-887C-EECB66AB5C7F}" sibTransId="{0E4C8A96-F2CE-4396-9FD0-5BF8D572D528}"/>
    <dgm:cxn modelId="{24EF3D8D-8E74-4ABD-BE41-2C9959F5672A}" srcId="{CB3F153E-AFF1-4B98-82FB-BFB4FEB2B606}" destId="{51BEDA13-9792-4D84-8BD0-170E5FB9F9FA}" srcOrd="0" destOrd="0" parTransId="{5AD26731-41C7-4C31-960C-8593EB318BFF}" sibTransId="{A63638D8-2976-446E-9266-FFB0373FAD29}"/>
    <dgm:cxn modelId="{FAB3913F-E5AB-4C33-A578-45A9DFCE3232}" type="presOf" srcId="{51BEDA13-9792-4D84-8BD0-170E5FB9F9FA}" destId="{1AD27EBE-12E3-4E60-803E-DCACD01D214A}" srcOrd="0" destOrd="0" presId="urn:microsoft.com/office/officeart/2005/8/layout/hierarchy3"/>
    <dgm:cxn modelId="{CFD95F7E-F8D4-4E7B-93BD-EDDD928BD922}" srcId="{424D9681-8D80-4C0F-9C7F-B1F8CF8BEBEA}" destId="{9E43433A-E223-49E4-9B66-9C2523AA264C}" srcOrd="0" destOrd="0" parTransId="{10F05492-57F5-4EDC-A358-06FABB62E411}" sibTransId="{208A9842-802E-456D-9587-5D7ABCDF0F88}"/>
    <dgm:cxn modelId="{4D6DB44C-2C5E-495C-8E5F-D11C1F0E4FDA}" srcId="{9E43433A-E223-49E4-9B66-9C2523AA264C}" destId="{5ACFFCB3-BB82-4E57-BF3F-3F2794672AA8}" srcOrd="2" destOrd="0" parTransId="{A6EC0AAF-FC7D-4522-A887-9B38F92D7EC4}" sibTransId="{633294EA-4B2B-4C80-A570-A8EC3C03A69F}"/>
    <dgm:cxn modelId="{4DBAEA09-58D5-4784-8115-8094C4056551}" srcId="{9E43433A-E223-49E4-9B66-9C2523AA264C}" destId="{D979C63D-8A15-4763-B28D-D023411DE628}" srcOrd="0" destOrd="0" parTransId="{8A263E64-3F83-4E08-8726-45B45F53F5B5}" sibTransId="{74D386E5-4A05-442B-B160-78EF0CDAC80B}"/>
    <dgm:cxn modelId="{05E664EA-53B0-44FB-A4F3-838ADED9699B}" type="presOf" srcId="{9E43433A-E223-49E4-9B66-9C2523AA264C}" destId="{18CA987D-C99B-4A51-B1A1-98F598243ED0}" srcOrd="0" destOrd="0" presId="urn:microsoft.com/office/officeart/2005/8/layout/hierarchy3"/>
    <dgm:cxn modelId="{31999A89-9E7B-4D19-A1B8-147D93386CCB}" type="presOf" srcId="{34F08758-1E6C-40F9-8000-96566B0B68FE}" destId="{E011C5D2-5839-4AC0-8F8B-B27A822745BC}" srcOrd="0" destOrd="0" presId="urn:microsoft.com/office/officeart/2005/8/layout/hierarchy3"/>
    <dgm:cxn modelId="{A9C2A9DC-4808-41CE-95F6-79CAE5EEFF4D}" srcId="{424D9681-8D80-4C0F-9C7F-B1F8CF8BEBEA}" destId="{CB3F153E-AFF1-4B98-82FB-BFB4FEB2B606}" srcOrd="1" destOrd="0" parTransId="{4A11B0A6-B1F6-414A-8635-F17B147E8975}" sibTransId="{70266F27-9C67-498A-9F58-F35C25B81C05}"/>
    <dgm:cxn modelId="{0A9C8A1B-4D80-4BB8-9781-EEAD2722A408}" srcId="{9E43433A-E223-49E4-9B66-9C2523AA264C}" destId="{055559DD-AA2B-42B1-8E41-9C8440C594FB}" srcOrd="3" destOrd="0" parTransId="{E8C95DF8-0C26-44EF-80FC-F1993E06B5F2}" sibTransId="{2E57CC7F-E074-456A-9CCC-5B74E28A9A45}"/>
    <dgm:cxn modelId="{8A92069C-278E-4C59-850C-F42F9EE08462}" type="presOf" srcId="{D2B0CA85-7839-40B4-986F-B535E2F29707}" destId="{15F62319-8A49-4374-BE92-CACE8A1594EB}" srcOrd="0" destOrd="0" presId="urn:microsoft.com/office/officeart/2005/8/layout/hierarchy3"/>
    <dgm:cxn modelId="{F8B2EC33-BE1C-42C2-B152-EA97BCE4D6A0}" type="presOf" srcId="{9F7BECD4-685E-4EF6-AF02-6DDE33FE1D2C}" destId="{ADAEF92C-D8A8-4E4D-B95D-03E98871E09A}" srcOrd="0" destOrd="0" presId="urn:microsoft.com/office/officeart/2005/8/layout/hierarchy3"/>
    <dgm:cxn modelId="{B95C10DA-ECE9-4766-83D6-37ED617484AF}" type="presOf" srcId="{6756362C-F8E9-4B9B-96D6-0FF44F68A158}" destId="{648B28F7-7A1F-40F9-9D86-15C48207B099}" srcOrd="0" destOrd="0" presId="urn:microsoft.com/office/officeart/2005/8/layout/hierarchy3"/>
    <dgm:cxn modelId="{4BFF32AF-A430-4703-9768-7E124B704BE6}" srcId="{CB3F153E-AFF1-4B98-82FB-BFB4FEB2B606}" destId="{9F7BECD4-685E-4EF6-AF02-6DDE33FE1D2C}" srcOrd="2" destOrd="0" parTransId="{86063D6E-16C6-41BE-B161-F2CA7AD40F8C}" sibTransId="{0E3B675C-C6C8-4AE3-95C6-331910686A98}"/>
    <dgm:cxn modelId="{EBB3FF82-D26E-4562-B3FB-FCEBE8B3E911}" type="presOf" srcId="{CB3F153E-AFF1-4B98-82FB-BFB4FEB2B606}" destId="{5FA47208-3B1C-4F40-BE42-0DDB7BDF1342}" srcOrd="0" destOrd="0" presId="urn:microsoft.com/office/officeart/2005/8/layout/hierarchy3"/>
    <dgm:cxn modelId="{9FC89131-3DC3-423F-BEAE-36F342C68A82}" type="presOf" srcId="{D979C63D-8A15-4763-B28D-D023411DE628}" destId="{9DE37195-0E34-4623-9CE5-E918A6A1F9E6}" srcOrd="0" destOrd="0" presId="urn:microsoft.com/office/officeart/2005/8/layout/hierarchy3"/>
    <dgm:cxn modelId="{F46D290A-C914-4026-8DF9-DF6B3F6D4127}" type="presOf" srcId="{E35D9881-0268-411C-A010-6D7C013B5DD1}" destId="{BD711470-653F-47C0-9D59-5C092B9772EA}" srcOrd="0" destOrd="0" presId="urn:microsoft.com/office/officeart/2005/8/layout/hierarchy3"/>
    <dgm:cxn modelId="{F7400DB9-DEF2-429B-9E0E-55D1CA3555B4}" type="presOf" srcId="{424D9681-8D80-4C0F-9C7F-B1F8CF8BEBEA}" destId="{6E8C7716-DE40-4A65-BF1E-EE32945C2D88}" srcOrd="0" destOrd="0" presId="urn:microsoft.com/office/officeart/2005/8/layout/hierarchy3"/>
    <dgm:cxn modelId="{6C48F824-C52A-4271-BF8F-D5C71379B87C}" type="presOf" srcId="{86063D6E-16C6-41BE-B161-F2CA7AD40F8C}" destId="{D669B8BD-4FD5-4CBB-BC55-6CE6389B5104}" srcOrd="0" destOrd="0" presId="urn:microsoft.com/office/officeart/2005/8/layout/hierarchy3"/>
    <dgm:cxn modelId="{419AD6CB-44D4-4411-A1C6-39D0F56C987C}" type="presParOf" srcId="{6E8C7716-DE40-4A65-BF1E-EE32945C2D88}" destId="{655366D9-7906-480B-B5B7-7CDD2B1BE129}" srcOrd="0" destOrd="0" presId="urn:microsoft.com/office/officeart/2005/8/layout/hierarchy3"/>
    <dgm:cxn modelId="{8D2F93CA-4556-40CB-AC52-D70DFDBF6BC3}" type="presParOf" srcId="{655366D9-7906-480B-B5B7-7CDD2B1BE129}" destId="{D200B582-651C-4431-B694-B47788FCE771}" srcOrd="0" destOrd="0" presId="urn:microsoft.com/office/officeart/2005/8/layout/hierarchy3"/>
    <dgm:cxn modelId="{28A3D888-28FC-4D9E-A017-5BB9F150F707}" type="presParOf" srcId="{D200B582-651C-4431-B694-B47788FCE771}" destId="{18CA987D-C99B-4A51-B1A1-98F598243ED0}" srcOrd="0" destOrd="0" presId="urn:microsoft.com/office/officeart/2005/8/layout/hierarchy3"/>
    <dgm:cxn modelId="{5ABBC3D4-262A-4C0F-96A2-FFC818987317}" type="presParOf" srcId="{D200B582-651C-4431-B694-B47788FCE771}" destId="{0E249380-406B-4F36-90C2-BF96849FAA3E}" srcOrd="1" destOrd="0" presId="urn:microsoft.com/office/officeart/2005/8/layout/hierarchy3"/>
    <dgm:cxn modelId="{63EBA970-5AD3-488C-A8C9-902F00836E99}" type="presParOf" srcId="{655366D9-7906-480B-B5B7-7CDD2B1BE129}" destId="{D975995D-A98F-4BB7-93D1-3D3519832BC8}" srcOrd="1" destOrd="0" presId="urn:microsoft.com/office/officeart/2005/8/layout/hierarchy3"/>
    <dgm:cxn modelId="{0C506367-B791-4A3A-98DC-45B59DC1A5F3}" type="presParOf" srcId="{D975995D-A98F-4BB7-93D1-3D3519832BC8}" destId="{F3FFBE8A-286E-4512-87A7-0708AC0D160B}" srcOrd="0" destOrd="0" presId="urn:microsoft.com/office/officeart/2005/8/layout/hierarchy3"/>
    <dgm:cxn modelId="{1AB3A345-5873-41DC-9EB0-AA664B846576}" type="presParOf" srcId="{D975995D-A98F-4BB7-93D1-3D3519832BC8}" destId="{9DE37195-0E34-4623-9CE5-E918A6A1F9E6}" srcOrd="1" destOrd="0" presId="urn:microsoft.com/office/officeart/2005/8/layout/hierarchy3"/>
    <dgm:cxn modelId="{4040108D-F49D-4C58-B42E-A8828512580E}" type="presParOf" srcId="{D975995D-A98F-4BB7-93D1-3D3519832BC8}" destId="{A81B0404-0473-435C-8D03-662830DFAD71}" srcOrd="2" destOrd="0" presId="urn:microsoft.com/office/officeart/2005/8/layout/hierarchy3"/>
    <dgm:cxn modelId="{23A9AA2B-B454-450D-8C0A-EDAB73C30B74}" type="presParOf" srcId="{D975995D-A98F-4BB7-93D1-3D3519832BC8}" destId="{648B28F7-7A1F-40F9-9D86-15C48207B099}" srcOrd="3" destOrd="0" presId="urn:microsoft.com/office/officeart/2005/8/layout/hierarchy3"/>
    <dgm:cxn modelId="{6DAAEC9E-D03A-469F-B91B-4F1139F48AAD}" type="presParOf" srcId="{D975995D-A98F-4BB7-93D1-3D3519832BC8}" destId="{DCAAEF95-2729-452D-AFD5-054DBA32A00F}" srcOrd="4" destOrd="0" presId="urn:microsoft.com/office/officeart/2005/8/layout/hierarchy3"/>
    <dgm:cxn modelId="{D5E46DA8-22B8-4B7D-BB38-01C0222A439A}" type="presParOf" srcId="{D975995D-A98F-4BB7-93D1-3D3519832BC8}" destId="{7A1911A4-279B-4A16-A6D4-C99F7C6BD267}" srcOrd="5" destOrd="0" presId="urn:microsoft.com/office/officeart/2005/8/layout/hierarchy3"/>
    <dgm:cxn modelId="{D8F993BD-AB3E-4D93-A92D-69E48C668FC4}" type="presParOf" srcId="{D975995D-A98F-4BB7-93D1-3D3519832BC8}" destId="{9AEEF81E-960B-482E-AE14-30475A4545BB}" srcOrd="6" destOrd="0" presId="urn:microsoft.com/office/officeart/2005/8/layout/hierarchy3"/>
    <dgm:cxn modelId="{A155378A-5333-4EE1-8FAF-DC6ECC392687}" type="presParOf" srcId="{D975995D-A98F-4BB7-93D1-3D3519832BC8}" destId="{15ACEE12-EC5F-41FE-AB13-1387CC8844A8}" srcOrd="7" destOrd="0" presId="urn:microsoft.com/office/officeart/2005/8/layout/hierarchy3"/>
    <dgm:cxn modelId="{070A103E-CF35-4491-BB03-7D681CDB4124}" type="presParOf" srcId="{6E8C7716-DE40-4A65-BF1E-EE32945C2D88}" destId="{B43AEAB4-54DC-44F4-8D60-EB072BAD1AE5}" srcOrd="1" destOrd="0" presId="urn:microsoft.com/office/officeart/2005/8/layout/hierarchy3"/>
    <dgm:cxn modelId="{BD02F4C8-0C04-4139-8FDF-59E307A07084}" type="presParOf" srcId="{B43AEAB4-54DC-44F4-8D60-EB072BAD1AE5}" destId="{0B505D33-A129-4D02-BC72-8C5912748624}" srcOrd="0" destOrd="0" presId="urn:microsoft.com/office/officeart/2005/8/layout/hierarchy3"/>
    <dgm:cxn modelId="{C7D01AAF-4B62-482C-A403-F3EA3366B33E}" type="presParOf" srcId="{0B505D33-A129-4D02-BC72-8C5912748624}" destId="{5FA47208-3B1C-4F40-BE42-0DDB7BDF1342}" srcOrd="0" destOrd="0" presId="urn:microsoft.com/office/officeart/2005/8/layout/hierarchy3"/>
    <dgm:cxn modelId="{37557952-ACB2-4A63-9614-C5956DA46C45}" type="presParOf" srcId="{0B505D33-A129-4D02-BC72-8C5912748624}" destId="{5D7C03D1-0407-4A12-96F7-AF497ED252AF}" srcOrd="1" destOrd="0" presId="urn:microsoft.com/office/officeart/2005/8/layout/hierarchy3"/>
    <dgm:cxn modelId="{5F9F6D87-F2D1-40CF-A04A-6FB40185CFC9}" type="presParOf" srcId="{B43AEAB4-54DC-44F4-8D60-EB072BAD1AE5}" destId="{F28C3C30-97D9-4A1D-AAD7-930983A6C7CD}" srcOrd="1" destOrd="0" presId="urn:microsoft.com/office/officeart/2005/8/layout/hierarchy3"/>
    <dgm:cxn modelId="{F589C797-9E9A-42C8-8451-6D2BBE77DB72}" type="presParOf" srcId="{F28C3C30-97D9-4A1D-AAD7-930983A6C7CD}" destId="{E75A89A9-45DE-414F-880B-A812085DCB6C}" srcOrd="0" destOrd="0" presId="urn:microsoft.com/office/officeart/2005/8/layout/hierarchy3"/>
    <dgm:cxn modelId="{C49728DE-0864-488A-B671-0820B3EF257D}" type="presParOf" srcId="{F28C3C30-97D9-4A1D-AAD7-930983A6C7CD}" destId="{1AD27EBE-12E3-4E60-803E-DCACD01D214A}" srcOrd="1" destOrd="0" presId="urn:microsoft.com/office/officeart/2005/8/layout/hierarchy3"/>
    <dgm:cxn modelId="{6215CAFA-9A3D-4692-9376-E9796B6532A7}" type="presParOf" srcId="{F28C3C30-97D9-4A1D-AAD7-930983A6C7CD}" destId="{BD711470-653F-47C0-9D59-5C092B9772EA}" srcOrd="2" destOrd="0" presId="urn:microsoft.com/office/officeart/2005/8/layout/hierarchy3"/>
    <dgm:cxn modelId="{AD8E7D24-93E7-4515-AD17-52C64EC2DF6B}" type="presParOf" srcId="{F28C3C30-97D9-4A1D-AAD7-930983A6C7CD}" destId="{55E88A24-7EB3-4793-9C74-E25FC0E5EA13}" srcOrd="3" destOrd="0" presId="urn:microsoft.com/office/officeart/2005/8/layout/hierarchy3"/>
    <dgm:cxn modelId="{C370057E-6F7B-4770-86C2-5C62C1CD489D}" type="presParOf" srcId="{F28C3C30-97D9-4A1D-AAD7-930983A6C7CD}" destId="{D669B8BD-4FD5-4CBB-BC55-6CE6389B5104}" srcOrd="4" destOrd="0" presId="urn:microsoft.com/office/officeart/2005/8/layout/hierarchy3"/>
    <dgm:cxn modelId="{4084F2BE-E038-45D6-A3D1-C9833880FE35}" type="presParOf" srcId="{F28C3C30-97D9-4A1D-AAD7-930983A6C7CD}" destId="{ADAEF92C-D8A8-4E4D-B95D-03E98871E09A}" srcOrd="5" destOrd="0" presId="urn:microsoft.com/office/officeart/2005/8/layout/hierarchy3"/>
    <dgm:cxn modelId="{75FFB41A-13B0-4A68-9A62-CF21A6A019F0}" type="presParOf" srcId="{F28C3C30-97D9-4A1D-AAD7-930983A6C7CD}" destId="{15F62319-8A49-4374-BE92-CACE8A1594EB}" srcOrd="6" destOrd="0" presId="urn:microsoft.com/office/officeart/2005/8/layout/hierarchy3"/>
    <dgm:cxn modelId="{8CE28244-1C97-48C4-AA63-6F727D56BB52}" type="presParOf" srcId="{F28C3C30-97D9-4A1D-AAD7-930983A6C7CD}" destId="{E011C5D2-5839-4AC0-8F8B-B27A822745BC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CA987D-C99B-4A51-B1A1-98F598243ED0}">
      <dsp:nvSpPr>
        <dsp:cNvPr id="0" name=""/>
        <dsp:cNvSpPr/>
      </dsp:nvSpPr>
      <dsp:spPr>
        <a:xfrm>
          <a:off x="2795758" y="1635"/>
          <a:ext cx="1437064" cy="7185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ДАННОЕ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816803" y="22680"/>
        <a:ext cx="1394974" cy="676442"/>
      </dsp:txXfrm>
    </dsp:sp>
    <dsp:sp modelId="{F3FFBE8A-286E-4512-87A7-0708AC0D160B}">
      <dsp:nvSpPr>
        <dsp:cNvPr id="0" name=""/>
        <dsp:cNvSpPr/>
      </dsp:nvSpPr>
      <dsp:spPr>
        <a:xfrm>
          <a:off x="2939465" y="720168"/>
          <a:ext cx="143706" cy="5388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8899"/>
              </a:lnTo>
              <a:lnTo>
                <a:pt x="143706" y="538899"/>
              </a:lnTo>
            </a:path>
          </a:pathLst>
        </a:custGeom>
        <a:noFill/>
        <a:ln w="19050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E37195-0E34-4623-9CE5-E918A6A1F9E6}">
      <dsp:nvSpPr>
        <dsp:cNvPr id="0" name=""/>
        <dsp:cNvSpPr/>
      </dsp:nvSpPr>
      <dsp:spPr>
        <a:xfrm>
          <a:off x="3083171" y="899801"/>
          <a:ext cx="1149651" cy="718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accent6">
                  <a:lumMod val="50000"/>
                </a:schemeClr>
              </a:solidFill>
            </a:rPr>
            <a:t>…</a:t>
          </a:r>
          <a:endParaRPr lang="ru-RU" sz="11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3104216" y="920846"/>
        <a:ext cx="1107561" cy="676442"/>
      </dsp:txXfrm>
    </dsp:sp>
    <dsp:sp modelId="{A81B0404-0473-435C-8D03-662830DFAD71}">
      <dsp:nvSpPr>
        <dsp:cNvPr id="0" name=""/>
        <dsp:cNvSpPr/>
      </dsp:nvSpPr>
      <dsp:spPr>
        <a:xfrm>
          <a:off x="2939465" y="720168"/>
          <a:ext cx="143706" cy="14370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7064"/>
              </a:lnTo>
              <a:lnTo>
                <a:pt x="143706" y="1437064"/>
              </a:lnTo>
            </a:path>
          </a:pathLst>
        </a:custGeom>
        <a:noFill/>
        <a:ln w="19050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8B28F7-7A1F-40F9-9D86-15C48207B099}">
      <dsp:nvSpPr>
        <dsp:cNvPr id="0" name=""/>
        <dsp:cNvSpPr/>
      </dsp:nvSpPr>
      <dsp:spPr>
        <a:xfrm>
          <a:off x="3083171" y="1797966"/>
          <a:ext cx="1149651" cy="718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shade val="50000"/>
              <a:hueOff val="254362"/>
              <a:satOff val="-17683"/>
              <a:lumOff val="16808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kern="1200" dirty="0" smtClean="0">
              <a:solidFill>
                <a:schemeClr val="accent6">
                  <a:lumMod val="50000"/>
                </a:schemeClr>
              </a:solidFill>
            </a:rPr>
            <a:t>ПЕНА</a:t>
          </a:r>
          <a:endParaRPr lang="ru-RU" sz="1100" b="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3104216" y="1819011"/>
        <a:ext cx="1107561" cy="676442"/>
      </dsp:txXfrm>
    </dsp:sp>
    <dsp:sp modelId="{DCAAEF95-2729-452D-AFD5-054DBA32A00F}">
      <dsp:nvSpPr>
        <dsp:cNvPr id="0" name=""/>
        <dsp:cNvSpPr/>
      </dsp:nvSpPr>
      <dsp:spPr>
        <a:xfrm>
          <a:off x="2939465" y="720168"/>
          <a:ext cx="153237" cy="23368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6865"/>
              </a:lnTo>
              <a:lnTo>
                <a:pt x="153237" y="2336865"/>
              </a:lnTo>
            </a:path>
          </a:pathLst>
        </a:custGeom>
        <a:noFill/>
        <a:ln w="19050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1911A4-279B-4A16-A6D4-C99F7C6BD267}">
      <dsp:nvSpPr>
        <dsp:cNvPr id="0" name=""/>
        <dsp:cNvSpPr/>
      </dsp:nvSpPr>
      <dsp:spPr>
        <a:xfrm>
          <a:off x="3092702" y="2697767"/>
          <a:ext cx="1149651" cy="718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shade val="50000"/>
              <a:hueOff val="508724"/>
              <a:satOff val="-35366"/>
              <a:lumOff val="33617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kern="1200" dirty="0" smtClean="0">
              <a:solidFill>
                <a:schemeClr val="accent6">
                  <a:lumMod val="50000"/>
                </a:schemeClr>
              </a:solidFill>
            </a:rPr>
            <a:t>ТАКИЕ МАТЕРИАЛЫ</a:t>
          </a:r>
          <a:endParaRPr lang="ru-RU" sz="1100" b="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3113747" y="2718812"/>
        <a:ext cx="1107561" cy="676442"/>
      </dsp:txXfrm>
    </dsp:sp>
    <dsp:sp modelId="{5FA47208-3B1C-4F40-BE42-0DDB7BDF1342}">
      <dsp:nvSpPr>
        <dsp:cNvPr id="0" name=""/>
        <dsp:cNvSpPr/>
      </dsp:nvSpPr>
      <dsp:spPr>
        <a:xfrm>
          <a:off x="4592089" y="1635"/>
          <a:ext cx="1437064" cy="7185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763087"/>
                <a:satOff val="-53049"/>
                <a:lumOff val="50425"/>
                <a:alphaOff val="0"/>
                <a:tint val="98000"/>
                <a:lumMod val="114000"/>
              </a:schemeClr>
            </a:gs>
            <a:gs pos="100000">
              <a:schemeClr val="accent1">
                <a:shade val="50000"/>
                <a:hueOff val="763087"/>
                <a:satOff val="-53049"/>
                <a:lumOff val="50425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НОВОЕ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4613134" y="22680"/>
        <a:ext cx="1394974" cy="676442"/>
      </dsp:txXfrm>
    </dsp:sp>
    <dsp:sp modelId="{E75A89A9-45DE-414F-880B-A812085DCB6C}">
      <dsp:nvSpPr>
        <dsp:cNvPr id="0" name=""/>
        <dsp:cNvSpPr/>
      </dsp:nvSpPr>
      <dsp:spPr>
        <a:xfrm>
          <a:off x="4735796" y="720168"/>
          <a:ext cx="143706" cy="5388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8899"/>
              </a:lnTo>
              <a:lnTo>
                <a:pt x="143706" y="538899"/>
              </a:lnTo>
            </a:path>
          </a:pathLst>
        </a:custGeom>
        <a:noFill/>
        <a:ln w="19050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D27EBE-12E3-4E60-803E-DCACD01D214A}">
      <dsp:nvSpPr>
        <dsp:cNvPr id="0" name=""/>
        <dsp:cNvSpPr/>
      </dsp:nvSpPr>
      <dsp:spPr>
        <a:xfrm>
          <a:off x="4879502" y="899801"/>
          <a:ext cx="1149651" cy="718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shade val="50000"/>
              <a:hueOff val="763087"/>
              <a:satOff val="-53049"/>
              <a:lumOff val="50425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accent6">
                  <a:lumMod val="50000"/>
                </a:schemeClr>
              </a:solidFill>
            </a:rPr>
            <a:t>ПЕНУ</a:t>
          </a:r>
          <a:endParaRPr lang="ru-RU" sz="11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00547" y="920846"/>
        <a:ext cx="1107561" cy="676442"/>
      </dsp:txXfrm>
    </dsp:sp>
    <dsp:sp modelId="{BD711470-653F-47C0-9D59-5C092B9772EA}">
      <dsp:nvSpPr>
        <dsp:cNvPr id="0" name=""/>
        <dsp:cNvSpPr/>
      </dsp:nvSpPr>
      <dsp:spPr>
        <a:xfrm>
          <a:off x="4735796" y="720168"/>
          <a:ext cx="143706" cy="14370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7064"/>
              </a:lnTo>
              <a:lnTo>
                <a:pt x="143706" y="1437064"/>
              </a:lnTo>
            </a:path>
          </a:pathLst>
        </a:custGeom>
        <a:noFill/>
        <a:ln w="19050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E88A24-7EB3-4793-9C74-E25FC0E5EA13}">
      <dsp:nvSpPr>
        <dsp:cNvPr id="0" name=""/>
        <dsp:cNvSpPr/>
      </dsp:nvSpPr>
      <dsp:spPr>
        <a:xfrm>
          <a:off x="4879502" y="1797966"/>
          <a:ext cx="1149651" cy="718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shade val="50000"/>
              <a:hueOff val="508724"/>
              <a:satOff val="-35366"/>
              <a:lumOff val="33617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accent6">
                  <a:lumMod val="50000"/>
                </a:schemeClr>
              </a:solidFill>
            </a:rPr>
            <a:t>ЛЁГКИЙ МАТЕРИАЛ</a:t>
          </a:r>
          <a:endParaRPr lang="ru-RU" sz="11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00547" y="1819011"/>
        <a:ext cx="1107561" cy="676442"/>
      </dsp:txXfrm>
    </dsp:sp>
    <dsp:sp modelId="{D669B8BD-4FD5-4CBB-BC55-6CE6389B5104}">
      <dsp:nvSpPr>
        <dsp:cNvPr id="0" name=""/>
        <dsp:cNvSpPr/>
      </dsp:nvSpPr>
      <dsp:spPr>
        <a:xfrm>
          <a:off x="4735796" y="720168"/>
          <a:ext cx="143706" cy="2335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5230"/>
              </a:lnTo>
              <a:lnTo>
                <a:pt x="143706" y="2335230"/>
              </a:lnTo>
            </a:path>
          </a:pathLst>
        </a:custGeom>
        <a:noFill/>
        <a:ln w="19050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AEF92C-D8A8-4E4D-B95D-03E98871E09A}">
      <dsp:nvSpPr>
        <dsp:cNvPr id="0" name=""/>
        <dsp:cNvSpPr/>
      </dsp:nvSpPr>
      <dsp:spPr>
        <a:xfrm>
          <a:off x="4879502" y="2696131"/>
          <a:ext cx="1149651" cy="718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shade val="50000"/>
              <a:hueOff val="254362"/>
              <a:satOff val="-17683"/>
              <a:lumOff val="16808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accent6">
                  <a:lumMod val="50000"/>
                </a:schemeClr>
              </a:solidFill>
            </a:rPr>
            <a:t>ПЕНОПЛАСТАМИ</a:t>
          </a:r>
          <a:endParaRPr lang="ru-RU" sz="11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00547" y="2717176"/>
        <a:ext cx="1107561" cy="6764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CA987D-C99B-4A51-B1A1-98F598243ED0}">
      <dsp:nvSpPr>
        <dsp:cNvPr id="0" name=""/>
        <dsp:cNvSpPr/>
      </dsp:nvSpPr>
      <dsp:spPr>
        <a:xfrm>
          <a:off x="2897559" y="2612"/>
          <a:ext cx="1346574" cy="6732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ДАННОЕ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917279" y="22332"/>
        <a:ext cx="1307134" cy="633847"/>
      </dsp:txXfrm>
    </dsp:sp>
    <dsp:sp modelId="{F3FFBE8A-286E-4512-87A7-0708AC0D160B}">
      <dsp:nvSpPr>
        <dsp:cNvPr id="0" name=""/>
        <dsp:cNvSpPr/>
      </dsp:nvSpPr>
      <dsp:spPr>
        <a:xfrm>
          <a:off x="3032217" y="675900"/>
          <a:ext cx="134657" cy="5049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965"/>
              </a:lnTo>
              <a:lnTo>
                <a:pt x="134657" y="504965"/>
              </a:lnTo>
            </a:path>
          </a:pathLst>
        </a:custGeom>
        <a:noFill/>
        <a:ln w="19050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E37195-0E34-4623-9CE5-E918A6A1F9E6}">
      <dsp:nvSpPr>
        <dsp:cNvPr id="0" name=""/>
        <dsp:cNvSpPr/>
      </dsp:nvSpPr>
      <dsp:spPr>
        <a:xfrm>
          <a:off x="3166874" y="844221"/>
          <a:ext cx="1077259" cy="6732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accent6">
                  <a:lumMod val="50000"/>
                </a:schemeClr>
              </a:solidFill>
            </a:rPr>
            <a:t>Война</a:t>
          </a:r>
          <a:endParaRPr lang="ru-RU" sz="11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3186594" y="863941"/>
        <a:ext cx="1037819" cy="633847"/>
      </dsp:txXfrm>
    </dsp:sp>
    <dsp:sp modelId="{A81B0404-0473-435C-8D03-662830DFAD71}">
      <dsp:nvSpPr>
        <dsp:cNvPr id="0" name=""/>
        <dsp:cNvSpPr/>
      </dsp:nvSpPr>
      <dsp:spPr>
        <a:xfrm>
          <a:off x="3032217" y="675900"/>
          <a:ext cx="134657" cy="1346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6574"/>
              </a:lnTo>
              <a:lnTo>
                <a:pt x="134657" y="1346574"/>
              </a:lnTo>
            </a:path>
          </a:pathLst>
        </a:custGeom>
        <a:noFill/>
        <a:ln w="19050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8B28F7-7A1F-40F9-9D86-15C48207B099}">
      <dsp:nvSpPr>
        <dsp:cNvPr id="0" name=""/>
        <dsp:cNvSpPr/>
      </dsp:nvSpPr>
      <dsp:spPr>
        <a:xfrm>
          <a:off x="3166874" y="1685831"/>
          <a:ext cx="1077259" cy="6732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shade val="50000"/>
              <a:hueOff val="190772"/>
              <a:satOff val="-13262"/>
              <a:lumOff val="12606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kern="1200" dirty="0" smtClean="0">
              <a:solidFill>
                <a:schemeClr val="accent6">
                  <a:lumMod val="50000"/>
                </a:schemeClr>
              </a:solidFill>
            </a:rPr>
            <a:t>Она (война)</a:t>
          </a:r>
          <a:endParaRPr lang="ru-RU" sz="1100" b="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3186594" y="1705551"/>
        <a:ext cx="1037819" cy="633847"/>
      </dsp:txXfrm>
    </dsp:sp>
    <dsp:sp modelId="{DCAAEF95-2729-452D-AFD5-054DBA32A00F}">
      <dsp:nvSpPr>
        <dsp:cNvPr id="0" name=""/>
        <dsp:cNvSpPr/>
      </dsp:nvSpPr>
      <dsp:spPr>
        <a:xfrm>
          <a:off x="3032217" y="675900"/>
          <a:ext cx="143587" cy="22149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4960"/>
              </a:lnTo>
              <a:lnTo>
                <a:pt x="143587" y="2214960"/>
              </a:lnTo>
            </a:path>
          </a:pathLst>
        </a:custGeom>
        <a:noFill/>
        <a:ln w="19050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1911A4-279B-4A16-A6D4-C99F7C6BD267}">
      <dsp:nvSpPr>
        <dsp:cNvPr id="0" name=""/>
        <dsp:cNvSpPr/>
      </dsp:nvSpPr>
      <dsp:spPr>
        <a:xfrm>
          <a:off x="3175805" y="2554217"/>
          <a:ext cx="1077259" cy="6732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shade val="50000"/>
              <a:hueOff val="381543"/>
              <a:satOff val="-26525"/>
              <a:lumOff val="25212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kern="1200" dirty="0" smtClean="0">
              <a:solidFill>
                <a:schemeClr val="accent6">
                  <a:lumMod val="50000"/>
                </a:schemeClr>
              </a:solidFill>
            </a:rPr>
            <a:t>Она (война))</a:t>
          </a:r>
          <a:endParaRPr lang="ru-RU" sz="1100" b="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3195525" y="2573937"/>
        <a:ext cx="1037819" cy="633847"/>
      </dsp:txXfrm>
    </dsp:sp>
    <dsp:sp modelId="{9AEEF81E-960B-482E-AE14-30475A4545BB}">
      <dsp:nvSpPr>
        <dsp:cNvPr id="0" name=""/>
        <dsp:cNvSpPr/>
      </dsp:nvSpPr>
      <dsp:spPr>
        <a:xfrm>
          <a:off x="3032217" y="675900"/>
          <a:ext cx="134657" cy="3029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9793"/>
              </a:lnTo>
              <a:lnTo>
                <a:pt x="134657" y="3029793"/>
              </a:lnTo>
            </a:path>
          </a:pathLst>
        </a:custGeom>
        <a:noFill/>
        <a:ln w="19050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ACEE12-EC5F-41FE-AB13-1387CC8844A8}">
      <dsp:nvSpPr>
        <dsp:cNvPr id="0" name=""/>
        <dsp:cNvSpPr/>
      </dsp:nvSpPr>
      <dsp:spPr>
        <a:xfrm>
          <a:off x="3166874" y="3369049"/>
          <a:ext cx="1077259" cy="6732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shade val="50000"/>
              <a:hueOff val="572315"/>
              <a:satOff val="-39787"/>
              <a:lumOff val="37819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kern="1200" dirty="0" smtClean="0">
              <a:solidFill>
                <a:schemeClr val="accent6">
                  <a:lumMod val="50000"/>
                </a:schemeClr>
              </a:solidFill>
            </a:rPr>
            <a:t>Она (война)</a:t>
          </a:r>
          <a:endParaRPr lang="ru-RU" sz="1100" b="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3186594" y="3388769"/>
        <a:ext cx="1037819" cy="633847"/>
      </dsp:txXfrm>
    </dsp:sp>
    <dsp:sp modelId="{5FA47208-3B1C-4F40-BE42-0DDB7BDF1342}">
      <dsp:nvSpPr>
        <dsp:cNvPr id="0" name=""/>
        <dsp:cNvSpPr/>
      </dsp:nvSpPr>
      <dsp:spPr>
        <a:xfrm>
          <a:off x="4580778" y="2612"/>
          <a:ext cx="1346574" cy="6732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763087"/>
                <a:satOff val="-53049"/>
                <a:lumOff val="50425"/>
                <a:alphaOff val="0"/>
                <a:tint val="98000"/>
                <a:lumMod val="114000"/>
              </a:schemeClr>
            </a:gs>
            <a:gs pos="100000">
              <a:schemeClr val="accent1">
                <a:shade val="50000"/>
                <a:hueOff val="763087"/>
                <a:satOff val="-53049"/>
                <a:lumOff val="50425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НОВОЕ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4600498" y="22332"/>
        <a:ext cx="1307134" cy="633847"/>
      </dsp:txXfrm>
    </dsp:sp>
    <dsp:sp modelId="{E75A89A9-45DE-414F-880B-A812085DCB6C}">
      <dsp:nvSpPr>
        <dsp:cNvPr id="0" name=""/>
        <dsp:cNvSpPr/>
      </dsp:nvSpPr>
      <dsp:spPr>
        <a:xfrm>
          <a:off x="4715435" y="675900"/>
          <a:ext cx="134657" cy="5049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965"/>
              </a:lnTo>
              <a:lnTo>
                <a:pt x="134657" y="504965"/>
              </a:lnTo>
            </a:path>
          </a:pathLst>
        </a:custGeom>
        <a:noFill/>
        <a:ln w="19050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D27EBE-12E3-4E60-803E-DCACD01D214A}">
      <dsp:nvSpPr>
        <dsp:cNvPr id="0" name=""/>
        <dsp:cNvSpPr/>
      </dsp:nvSpPr>
      <dsp:spPr>
        <a:xfrm>
          <a:off x="4850093" y="844221"/>
          <a:ext cx="1077259" cy="6732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shade val="50000"/>
              <a:hueOff val="763087"/>
              <a:satOff val="-53049"/>
              <a:lumOff val="50425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accent6">
                  <a:lumMod val="50000"/>
                </a:schemeClr>
              </a:solidFill>
            </a:rPr>
            <a:t>принесла горе</a:t>
          </a:r>
          <a:endParaRPr lang="ru-RU" sz="11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869813" y="863941"/>
        <a:ext cx="1037819" cy="633847"/>
      </dsp:txXfrm>
    </dsp:sp>
    <dsp:sp modelId="{BD711470-653F-47C0-9D59-5C092B9772EA}">
      <dsp:nvSpPr>
        <dsp:cNvPr id="0" name=""/>
        <dsp:cNvSpPr/>
      </dsp:nvSpPr>
      <dsp:spPr>
        <a:xfrm>
          <a:off x="4715435" y="675900"/>
          <a:ext cx="134657" cy="1346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6574"/>
              </a:lnTo>
              <a:lnTo>
                <a:pt x="134657" y="1346574"/>
              </a:lnTo>
            </a:path>
          </a:pathLst>
        </a:custGeom>
        <a:noFill/>
        <a:ln w="19050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E88A24-7EB3-4793-9C74-E25FC0E5EA13}">
      <dsp:nvSpPr>
        <dsp:cNvPr id="0" name=""/>
        <dsp:cNvSpPr/>
      </dsp:nvSpPr>
      <dsp:spPr>
        <a:xfrm>
          <a:off x="4850093" y="1685831"/>
          <a:ext cx="1077259" cy="6732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shade val="50000"/>
              <a:hueOff val="572315"/>
              <a:satOff val="-39787"/>
              <a:lumOff val="37819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accent6">
                  <a:lumMod val="50000"/>
                </a:schemeClr>
              </a:solidFill>
            </a:rPr>
            <a:t>разорила</a:t>
          </a:r>
          <a:endParaRPr lang="ru-RU" sz="11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869813" y="1705551"/>
        <a:ext cx="1037819" cy="633847"/>
      </dsp:txXfrm>
    </dsp:sp>
    <dsp:sp modelId="{D669B8BD-4FD5-4CBB-BC55-6CE6389B5104}">
      <dsp:nvSpPr>
        <dsp:cNvPr id="0" name=""/>
        <dsp:cNvSpPr/>
      </dsp:nvSpPr>
      <dsp:spPr>
        <a:xfrm>
          <a:off x="4715435" y="675900"/>
          <a:ext cx="134657" cy="21881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8184"/>
              </a:lnTo>
              <a:lnTo>
                <a:pt x="134657" y="2188184"/>
              </a:lnTo>
            </a:path>
          </a:pathLst>
        </a:custGeom>
        <a:noFill/>
        <a:ln w="19050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AEF92C-D8A8-4E4D-B95D-03E98871E09A}">
      <dsp:nvSpPr>
        <dsp:cNvPr id="0" name=""/>
        <dsp:cNvSpPr/>
      </dsp:nvSpPr>
      <dsp:spPr>
        <a:xfrm>
          <a:off x="4850093" y="2527440"/>
          <a:ext cx="1077259" cy="6732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shade val="50000"/>
              <a:hueOff val="381543"/>
              <a:satOff val="-26525"/>
              <a:lumOff val="25212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accent6">
                  <a:lumMod val="50000"/>
                </a:schemeClr>
              </a:solidFill>
            </a:rPr>
            <a:t>уничтожила</a:t>
          </a:r>
          <a:endParaRPr lang="ru-RU" sz="11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869813" y="2547160"/>
        <a:ext cx="1037819" cy="633847"/>
      </dsp:txXfrm>
    </dsp:sp>
    <dsp:sp modelId="{15F62319-8A49-4374-BE92-CACE8A1594EB}">
      <dsp:nvSpPr>
        <dsp:cNvPr id="0" name=""/>
        <dsp:cNvSpPr/>
      </dsp:nvSpPr>
      <dsp:spPr>
        <a:xfrm>
          <a:off x="4715435" y="675900"/>
          <a:ext cx="134657" cy="3029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9793"/>
              </a:lnTo>
              <a:lnTo>
                <a:pt x="134657" y="3029793"/>
              </a:lnTo>
            </a:path>
          </a:pathLst>
        </a:custGeom>
        <a:noFill/>
        <a:ln w="19050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11C5D2-5839-4AC0-8F8B-B27A822745BC}">
      <dsp:nvSpPr>
        <dsp:cNvPr id="0" name=""/>
        <dsp:cNvSpPr/>
      </dsp:nvSpPr>
      <dsp:spPr>
        <a:xfrm>
          <a:off x="4850093" y="3369049"/>
          <a:ext cx="1077259" cy="6732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shade val="50000"/>
              <a:hueOff val="190772"/>
              <a:satOff val="-13262"/>
              <a:lumOff val="12606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accent6">
                  <a:lumMod val="50000"/>
                </a:schemeClr>
              </a:solidFill>
            </a:rPr>
            <a:t>лишила </a:t>
          </a:r>
          <a:endParaRPr lang="ru-RU" sz="11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869813" y="3388769"/>
        <a:ext cx="1037819" cy="6338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15356 w 15356"/>
                <a:gd name="T3" fmla="*/ 8638 h 8638"/>
              </a:gdLst>
              <a:ahLst/>
              <a:cxnLst>
                <a:cxn ang="0">
                  <a:pos x="0" y="0"/>
                </a:cxn>
                <a:cxn ang="0">
                  <a:pos x="0" y="8638"/>
                </a:cxn>
                <a:cxn ang="0">
                  <a:pos x="15356" y="8638"/>
                </a:cxn>
                <a:cxn ang="0">
                  <a:pos x="15356" y="0"/>
                </a:cxn>
                <a:cxn ang="0">
                  <a:pos x="0" y="0"/>
                </a:cxn>
                <a:cxn ang="0">
                  <a:pos x="14748" y="8038"/>
                </a:cxn>
                <a:cxn ang="0">
                  <a:pos x="600" y="8038"/>
                </a:cxn>
                <a:cxn ang="0">
                  <a:pos x="600" y="592"/>
                </a:cxn>
                <a:cxn ang="0">
                  <a:pos x="14748" y="592"/>
                </a:cxn>
                <a:cxn ang="0">
                  <a:pos x="14748" y="8038"/>
                </a:cxn>
              </a:cxnLst>
              <a:rect l="T0" t="T1" r="T2" b="T3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" name="Rectangle 10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413" y="1792288"/>
            <a:ext cx="990600" cy="304800"/>
          </a:xfrm>
        </p:spPr>
        <p:txBody>
          <a:bodyPr anchor="t"/>
          <a:lstStyle>
            <a:lvl1pPr algn="l">
              <a:defRPr b="0" i="0" smtClean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3723282D-3C13-47C9-9CEB-7B1E0BBB5BF1}" type="datetimeFigureOut">
              <a:rPr lang="ru-RU"/>
              <a:pPr>
                <a:defRPr/>
              </a:pPr>
              <a:t>30.01.2021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2706" y="3228182"/>
            <a:ext cx="3859213" cy="30480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E2BCC-95A6-4A20-9870-4F843773DD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B2DF6-0D70-4D25-8104-26891A8B385F}" type="datetimeFigureOut">
              <a:rPr lang="ru-RU"/>
              <a:pPr>
                <a:defRPr/>
              </a:pPr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B496C-57CE-4590-A45E-99F8904FA5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9"/>
            <p:cNvSpPr/>
            <p:nvPr/>
          </p:nvSpPr>
          <p:spPr bwMode="gray">
            <a:xfrm>
              <a:off x="7289800" y="401638"/>
              <a:ext cx="4478338" cy="6054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>
              <a:spLocks/>
            </p:cNvSpPr>
            <p:nvPr/>
          </p:nvSpPr>
          <p:spPr bwMode="gray">
            <a:xfrm rot="-5400000">
              <a:off x="3787244" y="2801721"/>
              <a:ext cx="6053670" cy="12545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70"/>
                </a:cxn>
                <a:cxn ang="0">
                  <a:pos x="10000" y="8000"/>
                </a:cxn>
                <a:cxn ang="0">
                  <a:pos x="10000" y="7"/>
                </a:cxn>
                <a:cxn ang="0">
                  <a:pos x="10000" y="7"/>
                </a:cxn>
                <a:cxn ang="0">
                  <a:pos x="9773" y="156"/>
                </a:cxn>
                <a:cxn ang="0">
                  <a:pos x="9547" y="298"/>
                </a:cxn>
                <a:cxn ang="0">
                  <a:pos x="9320" y="437"/>
                </a:cxn>
                <a:cxn ang="0">
                  <a:pos x="9092" y="556"/>
                </a:cxn>
                <a:cxn ang="0">
                  <a:pos x="8865" y="676"/>
                </a:cxn>
                <a:cxn ang="0">
                  <a:pos x="8637" y="788"/>
                </a:cxn>
                <a:cxn ang="0">
                  <a:pos x="8412" y="884"/>
                </a:cxn>
                <a:cxn ang="0">
                  <a:pos x="8184" y="975"/>
                </a:cxn>
                <a:cxn ang="0">
                  <a:pos x="7957" y="1058"/>
                </a:cxn>
                <a:cxn ang="0">
                  <a:pos x="7734" y="1130"/>
                </a:cxn>
                <a:cxn ang="0">
                  <a:pos x="7508" y="1202"/>
                </a:cxn>
                <a:cxn ang="0">
                  <a:pos x="7285" y="1262"/>
                </a:cxn>
                <a:cxn ang="0">
                  <a:pos x="7062" y="1309"/>
                </a:cxn>
                <a:cxn ang="0">
                  <a:pos x="6840" y="1358"/>
                </a:cxn>
                <a:cxn ang="0">
                  <a:pos x="6620" y="1399"/>
                </a:cxn>
                <a:cxn ang="0">
                  <a:pos x="6402" y="1428"/>
                </a:cxn>
                <a:cxn ang="0">
                  <a:pos x="6184" y="1453"/>
                </a:cxn>
                <a:cxn ang="0">
                  <a:pos x="5968" y="1477"/>
                </a:cxn>
                <a:cxn ang="0">
                  <a:pos x="5755" y="1488"/>
                </a:cxn>
                <a:cxn ang="0">
                  <a:pos x="5542" y="1500"/>
                </a:cxn>
                <a:cxn ang="0">
                  <a:pos x="5332" y="1506"/>
                </a:cxn>
                <a:cxn ang="0">
                  <a:pos x="5124" y="1500"/>
                </a:cxn>
                <a:cxn ang="0">
                  <a:pos x="4918" y="1500"/>
                </a:cxn>
                <a:cxn ang="0">
                  <a:pos x="4714" y="1488"/>
                </a:cxn>
                <a:cxn ang="0">
                  <a:pos x="4514" y="1470"/>
                </a:cxn>
                <a:cxn ang="0">
                  <a:pos x="4316" y="1453"/>
                </a:cxn>
                <a:cxn ang="0">
                  <a:pos x="4122" y="1434"/>
                </a:cxn>
                <a:cxn ang="0">
                  <a:pos x="3929" y="1405"/>
                </a:cxn>
                <a:cxn ang="0">
                  <a:pos x="3739" y="1374"/>
                </a:cxn>
                <a:cxn ang="0">
                  <a:pos x="3553" y="1346"/>
                </a:cxn>
                <a:cxn ang="0">
                  <a:pos x="3190" y="1267"/>
                </a:cxn>
                <a:cxn ang="0">
                  <a:pos x="2842" y="1183"/>
                </a:cxn>
                <a:cxn ang="0">
                  <a:pos x="2508" y="1095"/>
                </a:cxn>
                <a:cxn ang="0">
                  <a:pos x="2192" y="998"/>
                </a:cxn>
                <a:cxn ang="0">
                  <a:pos x="1890" y="897"/>
                </a:cxn>
                <a:cxn ang="0">
                  <a:pos x="1610" y="788"/>
                </a:cxn>
                <a:cxn ang="0">
                  <a:pos x="1347" y="681"/>
                </a:cxn>
                <a:cxn ang="0">
                  <a:pos x="1105" y="574"/>
                </a:cxn>
                <a:cxn ang="0">
                  <a:pos x="883" y="473"/>
                </a:cxn>
                <a:cxn ang="0">
                  <a:pos x="686" y="377"/>
                </a:cxn>
                <a:cxn ang="0">
                  <a:pos x="508" y="286"/>
                </a:cxn>
                <a:cxn ang="0">
                  <a:pos x="358" y="210"/>
                </a:cxn>
                <a:cxn ang="0">
                  <a:pos x="232" y="138"/>
                </a:cxn>
                <a:cxn ang="0">
                  <a:pos x="59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-5677511">
              <a:off x="4698352" y="1826078"/>
              <a:ext cx="3299407" cy="440924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15356 w 15356"/>
                <a:gd name="T3" fmla="*/ 8638 h 8638"/>
              </a:gdLst>
              <a:ahLst/>
              <a:cxnLst>
                <a:cxn ang="0">
                  <a:pos x="0" y="0"/>
                </a:cxn>
                <a:cxn ang="0">
                  <a:pos x="0" y="8638"/>
                </a:cxn>
                <a:cxn ang="0">
                  <a:pos x="15356" y="8638"/>
                </a:cxn>
                <a:cxn ang="0">
                  <a:pos x="15356" y="0"/>
                </a:cxn>
                <a:cxn ang="0">
                  <a:pos x="0" y="0"/>
                </a:cxn>
                <a:cxn ang="0">
                  <a:pos x="14748" y="8038"/>
                </a:cxn>
                <a:cxn ang="0">
                  <a:pos x="600" y="8038"/>
                </a:cxn>
                <a:cxn ang="0">
                  <a:pos x="600" y="592"/>
                </a:cxn>
                <a:cxn ang="0">
                  <a:pos x="14748" y="592"/>
                </a:cxn>
                <a:cxn ang="0">
                  <a:pos x="14748" y="8038"/>
                </a:cxn>
              </a:cxnLst>
              <a:rect l="T0" t="T1" r="T2" b="T3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" name="Rectangle 15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80574-E7F2-42EC-9C79-DECA6A429245}" type="datetimeFigureOut">
              <a:rPr lang="ru-RU"/>
              <a:pPr>
                <a:defRPr/>
              </a:pPr>
              <a:t>30.01.2021</a:t>
            </a:fld>
            <a:endParaRPr lang="ru-RU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C9471-126C-45C4-B318-76A1C75C39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29698-D8CF-4E89-8C67-8660B675528E}" type="datetimeFigureOut">
              <a:rPr lang="ru-RU"/>
              <a:pPr>
                <a:defRPr/>
              </a:pPr>
              <a:t>30.01.2021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6EACB-C39C-4FBD-AE9F-FE23A8F079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CB77F-8A8C-4A7E-A937-B85B8D828914}" type="datetimeFigureOut">
              <a:rPr lang="ru-RU"/>
              <a:pPr>
                <a:defRPr/>
              </a:pPr>
              <a:t>30.01.2021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5FB48-43E0-4880-B5FA-CB36B9FB53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8DD6B-0683-4C5F-853A-53F70B7C8150}" type="datetimeFigureOut">
              <a:rPr lang="ru-RU"/>
              <a:pPr>
                <a:defRPr/>
              </a:pPr>
              <a:t>30.01.2021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3FC4C-8FF0-4208-B80E-CE17BD9529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0DAD3-F922-43E0-853C-1B8CF0CA878C}" type="datetimeFigureOut">
              <a:rPr lang="ru-RU"/>
              <a:pPr>
                <a:defRPr/>
              </a:pPr>
              <a:t>30.01.2021</a:t>
            </a:fld>
            <a:endParaRPr lang="ru-RU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F8B80-B578-4288-A069-214A2DFA3B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10"/>
            <p:cNvSpPr/>
            <p:nvPr/>
          </p:nvSpPr>
          <p:spPr bwMode="gray">
            <a:xfrm>
              <a:off x="5713413" y="401638"/>
              <a:ext cx="6054725" cy="6054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-5677511">
              <a:off x="3140485" y="1826078"/>
              <a:ext cx="3299407" cy="440924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5"/>
            <p:cNvSpPr>
              <a:spLocks/>
            </p:cNvSpPr>
            <p:nvPr/>
          </p:nvSpPr>
          <p:spPr bwMode="gray">
            <a:xfrm rot="-5400000">
              <a:off x="2229377" y="2801721"/>
              <a:ext cx="6053670" cy="12545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70"/>
                </a:cxn>
                <a:cxn ang="0">
                  <a:pos x="10000" y="8000"/>
                </a:cxn>
                <a:cxn ang="0">
                  <a:pos x="10000" y="7"/>
                </a:cxn>
                <a:cxn ang="0">
                  <a:pos x="10000" y="7"/>
                </a:cxn>
                <a:cxn ang="0">
                  <a:pos x="9773" y="156"/>
                </a:cxn>
                <a:cxn ang="0">
                  <a:pos x="9547" y="298"/>
                </a:cxn>
                <a:cxn ang="0">
                  <a:pos x="9320" y="437"/>
                </a:cxn>
                <a:cxn ang="0">
                  <a:pos x="9092" y="556"/>
                </a:cxn>
                <a:cxn ang="0">
                  <a:pos x="8865" y="676"/>
                </a:cxn>
                <a:cxn ang="0">
                  <a:pos x="8637" y="788"/>
                </a:cxn>
                <a:cxn ang="0">
                  <a:pos x="8412" y="884"/>
                </a:cxn>
                <a:cxn ang="0">
                  <a:pos x="8184" y="975"/>
                </a:cxn>
                <a:cxn ang="0">
                  <a:pos x="7957" y="1058"/>
                </a:cxn>
                <a:cxn ang="0">
                  <a:pos x="7734" y="1130"/>
                </a:cxn>
                <a:cxn ang="0">
                  <a:pos x="7508" y="1202"/>
                </a:cxn>
                <a:cxn ang="0">
                  <a:pos x="7285" y="1262"/>
                </a:cxn>
                <a:cxn ang="0">
                  <a:pos x="7062" y="1309"/>
                </a:cxn>
                <a:cxn ang="0">
                  <a:pos x="6840" y="1358"/>
                </a:cxn>
                <a:cxn ang="0">
                  <a:pos x="6620" y="1399"/>
                </a:cxn>
                <a:cxn ang="0">
                  <a:pos x="6402" y="1428"/>
                </a:cxn>
                <a:cxn ang="0">
                  <a:pos x="6184" y="1453"/>
                </a:cxn>
                <a:cxn ang="0">
                  <a:pos x="5968" y="1477"/>
                </a:cxn>
                <a:cxn ang="0">
                  <a:pos x="5755" y="1488"/>
                </a:cxn>
                <a:cxn ang="0">
                  <a:pos x="5542" y="1500"/>
                </a:cxn>
                <a:cxn ang="0">
                  <a:pos x="5332" y="1506"/>
                </a:cxn>
                <a:cxn ang="0">
                  <a:pos x="5124" y="1500"/>
                </a:cxn>
                <a:cxn ang="0">
                  <a:pos x="4918" y="1500"/>
                </a:cxn>
                <a:cxn ang="0">
                  <a:pos x="4714" y="1488"/>
                </a:cxn>
                <a:cxn ang="0">
                  <a:pos x="4514" y="1470"/>
                </a:cxn>
                <a:cxn ang="0">
                  <a:pos x="4316" y="1453"/>
                </a:cxn>
                <a:cxn ang="0">
                  <a:pos x="4122" y="1434"/>
                </a:cxn>
                <a:cxn ang="0">
                  <a:pos x="3929" y="1405"/>
                </a:cxn>
                <a:cxn ang="0">
                  <a:pos x="3739" y="1374"/>
                </a:cxn>
                <a:cxn ang="0">
                  <a:pos x="3553" y="1346"/>
                </a:cxn>
                <a:cxn ang="0">
                  <a:pos x="3190" y="1267"/>
                </a:cxn>
                <a:cxn ang="0">
                  <a:pos x="2842" y="1183"/>
                </a:cxn>
                <a:cxn ang="0">
                  <a:pos x="2508" y="1095"/>
                </a:cxn>
                <a:cxn ang="0">
                  <a:pos x="2192" y="998"/>
                </a:cxn>
                <a:cxn ang="0">
                  <a:pos x="1890" y="897"/>
                </a:cxn>
                <a:cxn ang="0">
                  <a:pos x="1610" y="788"/>
                </a:cxn>
                <a:cxn ang="0">
                  <a:pos x="1347" y="681"/>
                </a:cxn>
                <a:cxn ang="0">
                  <a:pos x="1105" y="574"/>
                </a:cxn>
                <a:cxn ang="0">
                  <a:pos x="883" y="473"/>
                </a:cxn>
                <a:cxn ang="0">
                  <a:pos x="686" y="377"/>
                </a:cxn>
                <a:cxn ang="0">
                  <a:pos x="508" y="286"/>
                </a:cxn>
                <a:cxn ang="0">
                  <a:pos x="358" y="210"/>
                </a:cxn>
                <a:cxn ang="0">
                  <a:pos x="232" y="138"/>
                </a:cxn>
                <a:cxn ang="0">
                  <a:pos x="59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15356 w 15356"/>
                <a:gd name="T3" fmla="*/ 8638 h 8638"/>
              </a:gdLst>
              <a:ahLst/>
              <a:cxnLst>
                <a:cxn ang="0">
                  <a:pos x="0" y="0"/>
                </a:cxn>
                <a:cxn ang="0">
                  <a:pos x="0" y="8638"/>
                </a:cxn>
                <a:cxn ang="0">
                  <a:pos x="15356" y="8638"/>
                </a:cxn>
                <a:cxn ang="0">
                  <a:pos x="15356" y="0"/>
                </a:cxn>
                <a:cxn ang="0">
                  <a:pos x="0" y="0"/>
                </a:cxn>
                <a:cxn ang="0">
                  <a:pos x="14748" y="8038"/>
                </a:cxn>
                <a:cxn ang="0">
                  <a:pos x="600" y="8038"/>
                </a:cxn>
                <a:cxn ang="0">
                  <a:pos x="600" y="592"/>
                </a:cxn>
                <a:cxn ang="0">
                  <a:pos x="14748" y="592"/>
                </a:cxn>
                <a:cxn ang="0">
                  <a:pos x="14748" y="8038"/>
                </a:cxn>
              </a:cxnLst>
              <a:rect l="T0" t="T1" r="T2" b="T3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8DF09-9254-45BD-8B78-9404E1983BED}" type="datetimeFigureOut">
              <a:rPr lang="ru-RU"/>
              <a:pPr>
                <a:defRPr/>
              </a:pPr>
              <a:t>30.01.2021</a:t>
            </a:fld>
            <a:endParaRPr lang="ru-RU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6690A-87D3-48A2-9307-BA7BFB0BEA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10"/>
            <p:cNvSpPr/>
            <p:nvPr/>
          </p:nvSpPr>
          <p:spPr bwMode="gray">
            <a:xfrm>
              <a:off x="6172200" y="401638"/>
              <a:ext cx="5595938" cy="6054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-5677511">
              <a:off x="4203594" y="1826078"/>
              <a:ext cx="3299407" cy="440924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5"/>
            <p:cNvSpPr>
              <a:spLocks/>
            </p:cNvSpPr>
            <p:nvPr/>
          </p:nvSpPr>
          <p:spPr bwMode="gray">
            <a:xfrm rot="-5400000">
              <a:off x="3295432" y="2801721"/>
              <a:ext cx="6053670" cy="12545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70"/>
                </a:cxn>
                <a:cxn ang="0">
                  <a:pos x="10000" y="8000"/>
                </a:cxn>
                <a:cxn ang="0">
                  <a:pos x="10000" y="7"/>
                </a:cxn>
                <a:cxn ang="0">
                  <a:pos x="10000" y="7"/>
                </a:cxn>
                <a:cxn ang="0">
                  <a:pos x="9773" y="156"/>
                </a:cxn>
                <a:cxn ang="0">
                  <a:pos x="9547" y="298"/>
                </a:cxn>
                <a:cxn ang="0">
                  <a:pos x="9320" y="437"/>
                </a:cxn>
                <a:cxn ang="0">
                  <a:pos x="9092" y="556"/>
                </a:cxn>
                <a:cxn ang="0">
                  <a:pos x="8865" y="676"/>
                </a:cxn>
                <a:cxn ang="0">
                  <a:pos x="8637" y="788"/>
                </a:cxn>
                <a:cxn ang="0">
                  <a:pos x="8412" y="884"/>
                </a:cxn>
                <a:cxn ang="0">
                  <a:pos x="8184" y="975"/>
                </a:cxn>
                <a:cxn ang="0">
                  <a:pos x="7957" y="1058"/>
                </a:cxn>
                <a:cxn ang="0">
                  <a:pos x="7734" y="1130"/>
                </a:cxn>
                <a:cxn ang="0">
                  <a:pos x="7508" y="1202"/>
                </a:cxn>
                <a:cxn ang="0">
                  <a:pos x="7285" y="1262"/>
                </a:cxn>
                <a:cxn ang="0">
                  <a:pos x="7062" y="1309"/>
                </a:cxn>
                <a:cxn ang="0">
                  <a:pos x="6840" y="1358"/>
                </a:cxn>
                <a:cxn ang="0">
                  <a:pos x="6620" y="1399"/>
                </a:cxn>
                <a:cxn ang="0">
                  <a:pos x="6402" y="1428"/>
                </a:cxn>
                <a:cxn ang="0">
                  <a:pos x="6184" y="1453"/>
                </a:cxn>
                <a:cxn ang="0">
                  <a:pos x="5968" y="1477"/>
                </a:cxn>
                <a:cxn ang="0">
                  <a:pos x="5755" y="1488"/>
                </a:cxn>
                <a:cxn ang="0">
                  <a:pos x="5542" y="1500"/>
                </a:cxn>
                <a:cxn ang="0">
                  <a:pos x="5332" y="1506"/>
                </a:cxn>
                <a:cxn ang="0">
                  <a:pos x="5124" y="1500"/>
                </a:cxn>
                <a:cxn ang="0">
                  <a:pos x="4918" y="1500"/>
                </a:cxn>
                <a:cxn ang="0">
                  <a:pos x="4714" y="1488"/>
                </a:cxn>
                <a:cxn ang="0">
                  <a:pos x="4514" y="1470"/>
                </a:cxn>
                <a:cxn ang="0">
                  <a:pos x="4316" y="1453"/>
                </a:cxn>
                <a:cxn ang="0">
                  <a:pos x="4122" y="1434"/>
                </a:cxn>
                <a:cxn ang="0">
                  <a:pos x="3929" y="1405"/>
                </a:cxn>
                <a:cxn ang="0">
                  <a:pos x="3739" y="1374"/>
                </a:cxn>
                <a:cxn ang="0">
                  <a:pos x="3553" y="1346"/>
                </a:cxn>
                <a:cxn ang="0">
                  <a:pos x="3190" y="1267"/>
                </a:cxn>
                <a:cxn ang="0">
                  <a:pos x="2842" y="1183"/>
                </a:cxn>
                <a:cxn ang="0">
                  <a:pos x="2508" y="1095"/>
                </a:cxn>
                <a:cxn ang="0">
                  <a:pos x="2192" y="998"/>
                </a:cxn>
                <a:cxn ang="0">
                  <a:pos x="1890" y="897"/>
                </a:cxn>
                <a:cxn ang="0">
                  <a:pos x="1610" y="788"/>
                </a:cxn>
                <a:cxn ang="0">
                  <a:pos x="1347" y="681"/>
                </a:cxn>
                <a:cxn ang="0">
                  <a:pos x="1105" y="574"/>
                </a:cxn>
                <a:cxn ang="0">
                  <a:pos x="883" y="473"/>
                </a:cxn>
                <a:cxn ang="0">
                  <a:pos x="686" y="377"/>
                </a:cxn>
                <a:cxn ang="0">
                  <a:pos x="508" y="286"/>
                </a:cxn>
                <a:cxn ang="0">
                  <a:pos x="358" y="210"/>
                </a:cxn>
                <a:cxn ang="0">
                  <a:pos x="232" y="138"/>
                </a:cxn>
                <a:cxn ang="0">
                  <a:pos x="59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15356 w 15356"/>
                <a:gd name="T3" fmla="*/ 8638 h 8638"/>
              </a:gdLst>
              <a:ahLst/>
              <a:cxnLst>
                <a:cxn ang="0">
                  <a:pos x="0" y="0"/>
                </a:cxn>
                <a:cxn ang="0">
                  <a:pos x="0" y="8638"/>
                </a:cxn>
                <a:cxn ang="0">
                  <a:pos x="15356" y="8638"/>
                </a:cxn>
                <a:cxn ang="0">
                  <a:pos x="15356" y="0"/>
                </a:cxn>
                <a:cxn ang="0">
                  <a:pos x="0" y="0"/>
                </a:cxn>
                <a:cxn ang="0">
                  <a:pos x="14748" y="8038"/>
                </a:cxn>
                <a:cxn ang="0">
                  <a:pos x="600" y="8038"/>
                </a:cxn>
                <a:cxn ang="0">
                  <a:pos x="600" y="592"/>
                </a:cxn>
                <a:cxn ang="0">
                  <a:pos x="14748" y="592"/>
                </a:cxn>
                <a:cxn ang="0">
                  <a:pos x="14748" y="8038"/>
                </a:cxn>
              </a:cxnLst>
              <a:rect l="T0" t="T1" r="T2" b="T3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AFF6F-9CA7-4408-98DD-9D3362DAD5AC}" type="datetimeFigureOut">
              <a:rPr lang="ru-RU"/>
              <a:pPr>
                <a:defRPr/>
              </a:pPr>
              <a:t>30.01.2021</a:t>
            </a:fld>
            <a:endParaRPr lang="ru-RU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54F49-6766-407B-840D-1936439F38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>
              <a:spLocks/>
            </p:cNvSpPr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>
                <a:gd name="T0" fmla="*/ 0 w 7104"/>
                <a:gd name="T1" fmla="*/ 0 h 2856"/>
                <a:gd name="T2" fmla="*/ 7104 w 7104"/>
                <a:gd name="T3" fmla="*/ 2856 h 2856"/>
              </a:gdLst>
              <a:ahLst/>
              <a:cxnLst>
                <a:cxn ang="0">
                  <a:pos x="0" y="0"/>
                </a:cxn>
                <a:cxn ang="0">
                  <a:pos x="0" y="2856"/>
                </a:cxn>
                <a:cxn ang="0">
                  <a:pos x="7104" y="2856"/>
                </a:cxn>
                <a:cxn ang="0">
                  <a:pos x="7104" y="1"/>
                </a:cxn>
                <a:cxn ang="0">
                  <a:pos x="7104" y="1"/>
                </a:cxn>
                <a:cxn ang="0">
                  <a:pos x="6943" y="26"/>
                </a:cxn>
                <a:cxn ang="0">
                  <a:pos x="6782" y="50"/>
                </a:cxn>
                <a:cxn ang="0">
                  <a:pos x="6621" y="73"/>
                </a:cxn>
                <a:cxn ang="0">
                  <a:pos x="6459" y="93"/>
                </a:cxn>
                <a:cxn ang="0">
                  <a:pos x="6298" y="113"/>
                </a:cxn>
                <a:cxn ang="0">
                  <a:pos x="6136" y="132"/>
                </a:cxn>
                <a:cxn ang="0">
                  <a:pos x="5976" y="148"/>
                </a:cxn>
                <a:cxn ang="0">
                  <a:pos x="5814" y="163"/>
                </a:cxn>
                <a:cxn ang="0">
                  <a:pos x="5653" y="177"/>
                </a:cxn>
                <a:cxn ang="0">
                  <a:pos x="5494" y="189"/>
                </a:cxn>
                <a:cxn ang="0">
                  <a:pos x="5334" y="201"/>
                </a:cxn>
                <a:cxn ang="0">
                  <a:pos x="5175" y="211"/>
                </a:cxn>
                <a:cxn ang="0">
                  <a:pos x="5017" y="219"/>
                </a:cxn>
                <a:cxn ang="0">
                  <a:pos x="4859" y="227"/>
                </a:cxn>
                <a:cxn ang="0">
                  <a:pos x="4703" y="234"/>
                </a:cxn>
                <a:cxn ang="0">
                  <a:pos x="4548" y="239"/>
                </a:cxn>
                <a:cxn ang="0">
                  <a:pos x="4393" y="243"/>
                </a:cxn>
                <a:cxn ang="0">
                  <a:pos x="4240" y="247"/>
                </a:cxn>
                <a:cxn ang="0">
                  <a:pos x="4088" y="249"/>
                </a:cxn>
                <a:cxn ang="0">
                  <a:pos x="3937" y="251"/>
                </a:cxn>
                <a:cxn ang="0">
                  <a:pos x="3788" y="252"/>
                </a:cxn>
                <a:cxn ang="0">
                  <a:pos x="3640" y="251"/>
                </a:cxn>
                <a:cxn ang="0">
                  <a:pos x="3494" y="251"/>
                </a:cxn>
                <a:cxn ang="0">
                  <a:pos x="3349" y="249"/>
                </a:cxn>
                <a:cxn ang="0">
                  <a:pos x="3207" y="246"/>
                </a:cxn>
                <a:cxn ang="0">
                  <a:pos x="3066" y="243"/>
                </a:cxn>
                <a:cxn ang="0">
                  <a:pos x="2928" y="240"/>
                </a:cxn>
                <a:cxn ang="0">
                  <a:pos x="2791" y="235"/>
                </a:cxn>
                <a:cxn ang="0">
                  <a:pos x="2656" y="230"/>
                </a:cxn>
                <a:cxn ang="0">
                  <a:pos x="2524" y="225"/>
                </a:cxn>
                <a:cxn ang="0">
                  <a:pos x="2266" y="212"/>
                </a:cxn>
                <a:cxn ang="0">
                  <a:pos x="2019" y="198"/>
                </a:cxn>
                <a:cxn ang="0">
                  <a:pos x="1782" y="183"/>
                </a:cxn>
                <a:cxn ang="0">
                  <a:pos x="1557" y="167"/>
                </a:cxn>
                <a:cxn ang="0">
                  <a:pos x="1343" y="150"/>
                </a:cxn>
                <a:cxn ang="0">
                  <a:pos x="1144" y="132"/>
                </a:cxn>
                <a:cxn ang="0">
                  <a:pos x="957" y="114"/>
                </a:cxn>
                <a:cxn ang="0">
                  <a:pos x="785" y="96"/>
                </a:cxn>
                <a:cxn ang="0">
                  <a:pos x="627" y="79"/>
                </a:cxn>
                <a:cxn ang="0">
                  <a:pos x="487" y="63"/>
                </a:cxn>
                <a:cxn ang="0">
                  <a:pos x="361" y="48"/>
                </a:cxn>
                <a:cxn ang="0">
                  <a:pos x="254" y="35"/>
                </a:cxn>
                <a:cxn ang="0">
                  <a:pos x="165" y="23"/>
                </a:cxn>
                <a:cxn ang="0">
                  <a:pos x="42" y="6"/>
                </a:cxn>
                <a:cxn ang="0">
                  <a:pos x="0" y="0"/>
                </a:cxn>
                <a:cxn ang="0">
                  <a:pos x="0" y="0"/>
                </a:cxn>
              </a:cxnLst>
              <a:rect l="T0" t="T1" r="T2" b="T3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15356 w 15356"/>
                <a:gd name="T3" fmla="*/ 8638 h 8638"/>
              </a:gdLst>
              <a:ahLst/>
              <a:cxnLst>
                <a:cxn ang="0">
                  <a:pos x="0" y="0"/>
                </a:cxn>
                <a:cxn ang="0">
                  <a:pos x="0" y="8638"/>
                </a:cxn>
                <a:cxn ang="0">
                  <a:pos x="15356" y="8638"/>
                </a:cxn>
                <a:cxn ang="0">
                  <a:pos x="15356" y="0"/>
                </a:cxn>
                <a:cxn ang="0">
                  <a:pos x="0" y="0"/>
                </a:cxn>
                <a:cxn ang="0">
                  <a:pos x="14748" y="8038"/>
                </a:cxn>
                <a:cxn ang="0">
                  <a:pos x="600" y="8038"/>
                </a:cxn>
                <a:cxn ang="0">
                  <a:pos x="600" y="592"/>
                </a:cxn>
                <a:cxn ang="0">
                  <a:pos x="14748" y="592"/>
                </a:cxn>
                <a:cxn ang="0">
                  <a:pos x="14748" y="8038"/>
                </a:cxn>
              </a:cxnLst>
              <a:rect l="T0" t="T1" r="T2" b="T3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" name="Rectangle 15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92647-68D3-4557-A858-E6B765C57B1C}" type="datetimeFigureOut">
              <a:rPr lang="ru-RU"/>
              <a:pPr>
                <a:defRPr/>
              </a:pPr>
              <a:t>30.01.2021</a:t>
            </a:fld>
            <a:endParaRPr lang="ru-RU"/>
          </a:p>
        </p:txBody>
      </p:sp>
      <p:sp>
        <p:nvSpPr>
          <p:cNvPr id="1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B0D02-285F-4A1A-88AD-2E4784AE45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>
              <a:spLocks/>
            </p:cNvSpPr>
            <p:nvPr/>
          </p:nvSpPr>
          <p:spPr bwMode="gray">
            <a:xfrm rot="-589932">
              <a:off x="8490951" y="2714874"/>
              <a:ext cx="3299407" cy="440924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45"/>
                </a:cxn>
                <a:cxn ang="0">
                  <a:pos x="10000" y="7946"/>
                </a:cxn>
                <a:cxn ang="0">
                  <a:pos x="10000" y="4"/>
                </a:cxn>
                <a:cxn ang="0">
                  <a:pos x="10000" y="4"/>
                </a:cxn>
                <a:cxn ang="0">
                  <a:pos x="9773" y="91"/>
                </a:cxn>
                <a:cxn ang="0">
                  <a:pos x="9547" y="175"/>
                </a:cxn>
                <a:cxn ang="0">
                  <a:pos x="9320" y="256"/>
                </a:cxn>
                <a:cxn ang="0">
                  <a:pos x="9092" y="326"/>
                </a:cxn>
                <a:cxn ang="0">
                  <a:pos x="8865" y="396"/>
                </a:cxn>
                <a:cxn ang="0">
                  <a:pos x="8637" y="462"/>
                </a:cxn>
                <a:cxn ang="0">
                  <a:pos x="8412" y="518"/>
                </a:cxn>
                <a:cxn ang="0">
                  <a:pos x="8184" y="571"/>
                </a:cxn>
                <a:cxn ang="0">
                  <a:pos x="7957" y="620"/>
                </a:cxn>
                <a:cxn ang="0">
                  <a:pos x="7734" y="662"/>
                </a:cxn>
                <a:cxn ang="0">
                  <a:pos x="7508" y="704"/>
                </a:cxn>
                <a:cxn ang="0">
                  <a:pos x="7285" y="739"/>
                </a:cxn>
                <a:cxn ang="0">
                  <a:pos x="7062" y="767"/>
                </a:cxn>
                <a:cxn ang="0">
                  <a:pos x="6840" y="795"/>
                </a:cxn>
                <a:cxn ang="0">
                  <a:pos x="6620" y="819"/>
                </a:cxn>
                <a:cxn ang="0">
                  <a:pos x="6402" y="837"/>
                </a:cxn>
                <a:cxn ang="0">
                  <a:pos x="6184" y="851"/>
                </a:cxn>
                <a:cxn ang="0">
                  <a:pos x="5968" y="865"/>
                </a:cxn>
                <a:cxn ang="0">
                  <a:pos x="5755" y="872"/>
                </a:cxn>
                <a:cxn ang="0">
                  <a:pos x="5542" y="879"/>
                </a:cxn>
                <a:cxn ang="0">
                  <a:pos x="5332" y="882"/>
                </a:cxn>
                <a:cxn ang="0">
                  <a:pos x="5124" y="879"/>
                </a:cxn>
                <a:cxn ang="0">
                  <a:pos x="4918" y="879"/>
                </a:cxn>
                <a:cxn ang="0">
                  <a:pos x="4714" y="872"/>
                </a:cxn>
                <a:cxn ang="0">
                  <a:pos x="4514" y="861"/>
                </a:cxn>
                <a:cxn ang="0">
                  <a:pos x="4316" y="851"/>
                </a:cxn>
                <a:cxn ang="0">
                  <a:pos x="4122" y="840"/>
                </a:cxn>
                <a:cxn ang="0">
                  <a:pos x="3929" y="823"/>
                </a:cxn>
                <a:cxn ang="0">
                  <a:pos x="3739" y="805"/>
                </a:cxn>
                <a:cxn ang="0">
                  <a:pos x="3553" y="788"/>
                </a:cxn>
                <a:cxn ang="0">
                  <a:pos x="3190" y="742"/>
                </a:cxn>
                <a:cxn ang="0">
                  <a:pos x="2842" y="693"/>
                </a:cxn>
                <a:cxn ang="0">
                  <a:pos x="2508" y="641"/>
                </a:cxn>
                <a:cxn ang="0">
                  <a:pos x="2192" y="585"/>
                </a:cxn>
                <a:cxn ang="0">
                  <a:pos x="1890" y="525"/>
                </a:cxn>
                <a:cxn ang="0">
                  <a:pos x="1610" y="462"/>
                </a:cxn>
                <a:cxn ang="0">
                  <a:pos x="1347" y="399"/>
                </a:cxn>
                <a:cxn ang="0">
                  <a:pos x="1105" y="336"/>
                </a:cxn>
                <a:cxn ang="0">
                  <a:pos x="883" y="277"/>
                </a:cxn>
                <a:cxn ang="0">
                  <a:pos x="686" y="221"/>
                </a:cxn>
                <a:cxn ang="0">
                  <a:pos x="508" y="168"/>
                </a:cxn>
                <a:cxn ang="0">
                  <a:pos x="358" y="123"/>
                </a:cxn>
                <a:cxn ang="0">
                  <a:pos x="232" y="81"/>
                </a:cxn>
                <a:cxn ang="0">
                  <a:pos x="59" y="2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15356 w 15356"/>
                <a:gd name="T3" fmla="*/ 8638 h 8638"/>
              </a:gdLst>
              <a:ahLst/>
              <a:cxnLst>
                <a:cxn ang="0">
                  <a:pos x="0" y="0"/>
                </a:cxn>
                <a:cxn ang="0">
                  <a:pos x="0" y="8638"/>
                </a:cxn>
                <a:cxn ang="0">
                  <a:pos x="15356" y="8638"/>
                </a:cxn>
                <a:cxn ang="0">
                  <a:pos x="15356" y="0"/>
                </a:cxn>
                <a:cxn ang="0">
                  <a:pos x="0" y="0"/>
                </a:cxn>
                <a:cxn ang="0">
                  <a:pos x="14748" y="8038"/>
                </a:cxn>
                <a:cxn ang="0">
                  <a:pos x="600" y="8038"/>
                </a:cxn>
                <a:cxn ang="0">
                  <a:pos x="600" y="592"/>
                </a:cxn>
                <a:cxn ang="0">
                  <a:pos x="14748" y="592"/>
                </a:cxn>
                <a:cxn ang="0">
                  <a:pos x="14748" y="8038"/>
                </a:cxn>
              </a:cxnLst>
              <a:rect l="T0" t="T1" r="T2" b="T3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" name="Rectangle 12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0B534-BFF2-4A8B-B524-5AA4D4713F1C}" type="datetimeFigureOut">
              <a:rPr lang="ru-RU"/>
              <a:pPr>
                <a:defRPr/>
              </a:pPr>
              <a:t>30.01.2021</a:t>
            </a:fld>
            <a:endParaRPr lang="ru-RU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2D4DB-E7A1-45BD-9DA1-10241FA2A6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-589932">
              <a:off x="8490951" y="4185117"/>
              <a:ext cx="3299407" cy="440924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5"/>
            <p:cNvSpPr>
              <a:spLocks/>
            </p:cNvSpPr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70"/>
                </a:cxn>
                <a:cxn ang="0">
                  <a:pos x="10000" y="8000"/>
                </a:cxn>
                <a:cxn ang="0">
                  <a:pos x="10000" y="7"/>
                </a:cxn>
                <a:cxn ang="0">
                  <a:pos x="10000" y="7"/>
                </a:cxn>
                <a:cxn ang="0">
                  <a:pos x="9773" y="156"/>
                </a:cxn>
                <a:cxn ang="0">
                  <a:pos x="9547" y="298"/>
                </a:cxn>
                <a:cxn ang="0">
                  <a:pos x="9320" y="437"/>
                </a:cxn>
                <a:cxn ang="0">
                  <a:pos x="9092" y="556"/>
                </a:cxn>
                <a:cxn ang="0">
                  <a:pos x="8865" y="676"/>
                </a:cxn>
                <a:cxn ang="0">
                  <a:pos x="8637" y="788"/>
                </a:cxn>
                <a:cxn ang="0">
                  <a:pos x="8412" y="884"/>
                </a:cxn>
                <a:cxn ang="0">
                  <a:pos x="8184" y="975"/>
                </a:cxn>
                <a:cxn ang="0">
                  <a:pos x="7957" y="1058"/>
                </a:cxn>
                <a:cxn ang="0">
                  <a:pos x="7734" y="1130"/>
                </a:cxn>
                <a:cxn ang="0">
                  <a:pos x="7508" y="1202"/>
                </a:cxn>
                <a:cxn ang="0">
                  <a:pos x="7285" y="1262"/>
                </a:cxn>
                <a:cxn ang="0">
                  <a:pos x="7062" y="1309"/>
                </a:cxn>
                <a:cxn ang="0">
                  <a:pos x="6840" y="1358"/>
                </a:cxn>
                <a:cxn ang="0">
                  <a:pos x="6620" y="1399"/>
                </a:cxn>
                <a:cxn ang="0">
                  <a:pos x="6402" y="1428"/>
                </a:cxn>
                <a:cxn ang="0">
                  <a:pos x="6184" y="1453"/>
                </a:cxn>
                <a:cxn ang="0">
                  <a:pos x="5968" y="1477"/>
                </a:cxn>
                <a:cxn ang="0">
                  <a:pos x="5755" y="1488"/>
                </a:cxn>
                <a:cxn ang="0">
                  <a:pos x="5542" y="1500"/>
                </a:cxn>
                <a:cxn ang="0">
                  <a:pos x="5332" y="1506"/>
                </a:cxn>
                <a:cxn ang="0">
                  <a:pos x="5124" y="1500"/>
                </a:cxn>
                <a:cxn ang="0">
                  <a:pos x="4918" y="1500"/>
                </a:cxn>
                <a:cxn ang="0">
                  <a:pos x="4714" y="1488"/>
                </a:cxn>
                <a:cxn ang="0">
                  <a:pos x="4514" y="1470"/>
                </a:cxn>
                <a:cxn ang="0">
                  <a:pos x="4316" y="1453"/>
                </a:cxn>
                <a:cxn ang="0">
                  <a:pos x="4122" y="1434"/>
                </a:cxn>
                <a:cxn ang="0">
                  <a:pos x="3929" y="1405"/>
                </a:cxn>
                <a:cxn ang="0">
                  <a:pos x="3739" y="1374"/>
                </a:cxn>
                <a:cxn ang="0">
                  <a:pos x="3553" y="1346"/>
                </a:cxn>
                <a:cxn ang="0">
                  <a:pos x="3190" y="1267"/>
                </a:cxn>
                <a:cxn ang="0">
                  <a:pos x="2842" y="1183"/>
                </a:cxn>
                <a:cxn ang="0">
                  <a:pos x="2508" y="1095"/>
                </a:cxn>
                <a:cxn ang="0">
                  <a:pos x="2192" y="998"/>
                </a:cxn>
                <a:cxn ang="0">
                  <a:pos x="1890" y="897"/>
                </a:cxn>
                <a:cxn ang="0">
                  <a:pos x="1610" y="788"/>
                </a:cxn>
                <a:cxn ang="0">
                  <a:pos x="1347" y="681"/>
                </a:cxn>
                <a:cxn ang="0">
                  <a:pos x="1105" y="574"/>
                </a:cxn>
                <a:cxn ang="0">
                  <a:pos x="883" y="473"/>
                </a:cxn>
                <a:cxn ang="0">
                  <a:pos x="686" y="377"/>
                </a:cxn>
                <a:cxn ang="0">
                  <a:pos x="508" y="286"/>
                </a:cxn>
                <a:cxn ang="0">
                  <a:pos x="358" y="210"/>
                </a:cxn>
                <a:cxn ang="0">
                  <a:pos x="232" y="138"/>
                </a:cxn>
                <a:cxn ang="0">
                  <a:pos x="59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15356 w 15356"/>
                <a:gd name="T3" fmla="*/ 8638 h 8638"/>
              </a:gdLst>
              <a:ahLst/>
              <a:cxnLst>
                <a:cxn ang="0">
                  <a:pos x="0" y="0"/>
                </a:cxn>
                <a:cxn ang="0">
                  <a:pos x="0" y="8638"/>
                </a:cxn>
                <a:cxn ang="0">
                  <a:pos x="15356" y="8638"/>
                </a:cxn>
                <a:cxn ang="0">
                  <a:pos x="15356" y="0"/>
                </a:cxn>
                <a:cxn ang="0">
                  <a:pos x="0" y="0"/>
                </a:cxn>
                <a:cxn ang="0">
                  <a:pos x="14748" y="8038"/>
                </a:cxn>
                <a:cxn ang="0">
                  <a:pos x="600" y="8038"/>
                </a:cxn>
                <a:cxn ang="0">
                  <a:pos x="600" y="592"/>
                </a:cxn>
                <a:cxn ang="0">
                  <a:pos x="14748" y="592"/>
                </a:cxn>
                <a:cxn ang="0">
                  <a:pos x="14748" y="8038"/>
                </a:cxn>
              </a:cxnLst>
              <a:rect l="T0" t="T1" r="T2" b="T3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7" name="TextBox 15"/>
          <p:cNvSpPr txBox="1"/>
          <p:nvPr/>
        </p:nvSpPr>
        <p:spPr bwMode="gray">
          <a:xfrm>
            <a:off x="881063" y="608013"/>
            <a:ext cx="801687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8" name="TextBox 12"/>
          <p:cNvSpPr txBox="1"/>
          <p:nvPr/>
        </p:nvSpPr>
        <p:spPr bwMode="gray">
          <a:xfrm>
            <a:off x="9883775" y="2613025"/>
            <a:ext cx="654050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CC5B6-26AD-4235-8D91-D4874A46A7B4}" type="datetimeFigureOut">
              <a:rPr lang="ru-RU"/>
              <a:pPr>
                <a:defRPr/>
              </a:pPr>
              <a:t>30.01.2021</a:t>
            </a:fld>
            <a:endParaRPr lang="ru-RU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5B9DC-D19B-49A5-B9C2-50C4B5B3DB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>
              <a:spLocks/>
            </p:cNvSpPr>
            <p:nvPr/>
          </p:nvSpPr>
          <p:spPr bwMode="gray">
            <a:xfrm rot="-589932">
              <a:off x="8490951" y="4193583"/>
              <a:ext cx="3299407" cy="440924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70"/>
                </a:cxn>
                <a:cxn ang="0">
                  <a:pos x="10000" y="8000"/>
                </a:cxn>
                <a:cxn ang="0">
                  <a:pos x="10000" y="7"/>
                </a:cxn>
                <a:cxn ang="0">
                  <a:pos x="10000" y="7"/>
                </a:cxn>
                <a:cxn ang="0">
                  <a:pos x="9773" y="156"/>
                </a:cxn>
                <a:cxn ang="0">
                  <a:pos x="9547" y="298"/>
                </a:cxn>
                <a:cxn ang="0">
                  <a:pos x="9320" y="437"/>
                </a:cxn>
                <a:cxn ang="0">
                  <a:pos x="9092" y="556"/>
                </a:cxn>
                <a:cxn ang="0">
                  <a:pos x="8865" y="676"/>
                </a:cxn>
                <a:cxn ang="0">
                  <a:pos x="8637" y="788"/>
                </a:cxn>
                <a:cxn ang="0">
                  <a:pos x="8412" y="884"/>
                </a:cxn>
                <a:cxn ang="0">
                  <a:pos x="8184" y="975"/>
                </a:cxn>
                <a:cxn ang="0">
                  <a:pos x="7957" y="1058"/>
                </a:cxn>
                <a:cxn ang="0">
                  <a:pos x="7734" y="1130"/>
                </a:cxn>
                <a:cxn ang="0">
                  <a:pos x="7508" y="1202"/>
                </a:cxn>
                <a:cxn ang="0">
                  <a:pos x="7285" y="1262"/>
                </a:cxn>
                <a:cxn ang="0">
                  <a:pos x="7062" y="1309"/>
                </a:cxn>
                <a:cxn ang="0">
                  <a:pos x="6840" y="1358"/>
                </a:cxn>
                <a:cxn ang="0">
                  <a:pos x="6620" y="1399"/>
                </a:cxn>
                <a:cxn ang="0">
                  <a:pos x="6402" y="1428"/>
                </a:cxn>
                <a:cxn ang="0">
                  <a:pos x="6184" y="1453"/>
                </a:cxn>
                <a:cxn ang="0">
                  <a:pos x="5968" y="1477"/>
                </a:cxn>
                <a:cxn ang="0">
                  <a:pos x="5755" y="1488"/>
                </a:cxn>
                <a:cxn ang="0">
                  <a:pos x="5542" y="1500"/>
                </a:cxn>
                <a:cxn ang="0">
                  <a:pos x="5332" y="1506"/>
                </a:cxn>
                <a:cxn ang="0">
                  <a:pos x="5124" y="1500"/>
                </a:cxn>
                <a:cxn ang="0">
                  <a:pos x="4918" y="1500"/>
                </a:cxn>
                <a:cxn ang="0">
                  <a:pos x="4714" y="1488"/>
                </a:cxn>
                <a:cxn ang="0">
                  <a:pos x="4514" y="1470"/>
                </a:cxn>
                <a:cxn ang="0">
                  <a:pos x="4316" y="1453"/>
                </a:cxn>
                <a:cxn ang="0">
                  <a:pos x="4122" y="1434"/>
                </a:cxn>
                <a:cxn ang="0">
                  <a:pos x="3929" y="1405"/>
                </a:cxn>
                <a:cxn ang="0">
                  <a:pos x="3739" y="1374"/>
                </a:cxn>
                <a:cxn ang="0">
                  <a:pos x="3553" y="1346"/>
                </a:cxn>
                <a:cxn ang="0">
                  <a:pos x="3190" y="1267"/>
                </a:cxn>
                <a:cxn ang="0">
                  <a:pos x="2842" y="1183"/>
                </a:cxn>
                <a:cxn ang="0">
                  <a:pos x="2508" y="1095"/>
                </a:cxn>
                <a:cxn ang="0">
                  <a:pos x="2192" y="998"/>
                </a:cxn>
                <a:cxn ang="0">
                  <a:pos x="1890" y="897"/>
                </a:cxn>
                <a:cxn ang="0">
                  <a:pos x="1610" y="788"/>
                </a:cxn>
                <a:cxn ang="0">
                  <a:pos x="1347" y="681"/>
                </a:cxn>
                <a:cxn ang="0">
                  <a:pos x="1105" y="574"/>
                </a:cxn>
                <a:cxn ang="0">
                  <a:pos x="883" y="473"/>
                </a:cxn>
                <a:cxn ang="0">
                  <a:pos x="686" y="377"/>
                </a:cxn>
                <a:cxn ang="0">
                  <a:pos x="508" y="286"/>
                </a:cxn>
                <a:cxn ang="0">
                  <a:pos x="358" y="210"/>
                </a:cxn>
                <a:cxn ang="0">
                  <a:pos x="232" y="138"/>
                </a:cxn>
                <a:cxn ang="0">
                  <a:pos x="59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15356 w 15356"/>
                <a:gd name="T3" fmla="*/ 8638 h 8638"/>
              </a:gdLst>
              <a:ahLst/>
              <a:cxnLst>
                <a:cxn ang="0">
                  <a:pos x="0" y="0"/>
                </a:cxn>
                <a:cxn ang="0">
                  <a:pos x="0" y="8638"/>
                </a:cxn>
                <a:cxn ang="0">
                  <a:pos x="15356" y="8638"/>
                </a:cxn>
                <a:cxn ang="0">
                  <a:pos x="15356" y="0"/>
                </a:cxn>
                <a:cxn ang="0">
                  <a:pos x="0" y="0"/>
                </a:cxn>
                <a:cxn ang="0">
                  <a:pos x="14748" y="8038"/>
                </a:cxn>
                <a:cxn ang="0">
                  <a:pos x="600" y="8038"/>
                </a:cxn>
                <a:cxn ang="0">
                  <a:pos x="600" y="592"/>
                </a:cxn>
                <a:cxn ang="0">
                  <a:pos x="14748" y="592"/>
                </a:cxn>
                <a:cxn ang="0">
                  <a:pos x="14748" y="8038"/>
                </a:cxn>
              </a:cxnLst>
              <a:rect l="T0" t="T1" r="T2" b="T3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7E2F9-89C3-442F-AFD9-0DAA4A2CF273}" type="datetimeFigureOut">
              <a:rPr lang="ru-RU"/>
              <a:pPr>
                <a:defRPr/>
              </a:pPr>
              <a:t>30.01.2021</a:t>
            </a:fld>
            <a:endParaRPr 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7BCDE-1AE5-4A7D-BC03-F171701CAF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16"/>
          <p:cNvCxnSpPr/>
          <p:nvPr/>
        </p:nvCxnSpPr>
        <p:spPr>
          <a:xfrm>
            <a:off x="4403725" y="2570163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/>
          <p:cNvCxnSpPr/>
          <p:nvPr/>
        </p:nvCxnSpPr>
        <p:spPr>
          <a:xfrm>
            <a:off x="7772400" y="2570163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6B138-AFF9-49C9-B006-706716970868}" type="datetimeFigureOut">
              <a:rPr lang="ru-RU"/>
              <a:pPr>
                <a:defRPr/>
              </a:pPr>
              <a:t>30.01.2021</a:t>
            </a:fld>
            <a:endParaRPr lang="ru-RU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CA946-660C-4327-94A6-5FB0DE62B8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42"/>
          <p:cNvCxnSpPr/>
          <p:nvPr/>
        </p:nvCxnSpPr>
        <p:spPr>
          <a:xfrm>
            <a:off x="4405313" y="2570163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43"/>
          <p:cNvCxnSpPr/>
          <p:nvPr/>
        </p:nvCxnSpPr>
        <p:spPr>
          <a:xfrm>
            <a:off x="7797800" y="2570163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6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025DA-93B8-471F-97A4-BF3FB9C5231A}" type="datetimeFigureOut">
              <a:rPr lang="ru-RU"/>
              <a:pPr>
                <a:defRPr/>
              </a:pPr>
              <a:t>30.01.2021</a:t>
            </a:fld>
            <a:endParaRPr lang="ru-RU"/>
          </a:p>
        </p:txBody>
      </p:sp>
      <p:sp>
        <p:nvSpPr>
          <p:cNvPr id="16" name="Footer Placeholder 7"/>
          <p:cNvSpPr>
            <a:spLocks noGrp="1"/>
          </p:cNvSpPr>
          <p:nvPr>
            <p:ph type="ftr" sz="quarter" idx="24"/>
          </p:nvPr>
        </p:nvSpPr>
        <p:spPr>
          <a:xfrm>
            <a:off x="560388" y="6391275"/>
            <a:ext cx="36449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8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E5574-5AB3-41F4-98D1-26175CF696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4988" y="6391275"/>
            <a:ext cx="990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A0E91-B197-41C0-B1F8-DC62E28F5131}" type="datetimeFigureOut">
              <a:rPr lang="ru-RU"/>
              <a:pPr>
                <a:defRPr/>
              </a:pPr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450C4-E219-48A9-A67F-803A5209ED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6"/>
            <p:cNvSpPr/>
            <p:nvPr/>
          </p:nvSpPr>
          <p:spPr bwMode="gray">
            <a:xfrm>
              <a:off x="414338" y="401638"/>
              <a:ext cx="6511925" cy="6054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>
              <a:spLocks/>
            </p:cNvSpPr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70"/>
                </a:cxn>
                <a:cxn ang="0">
                  <a:pos x="10000" y="8000"/>
                </a:cxn>
                <a:cxn ang="0">
                  <a:pos x="10000" y="7"/>
                </a:cxn>
                <a:cxn ang="0">
                  <a:pos x="10000" y="7"/>
                </a:cxn>
                <a:cxn ang="0">
                  <a:pos x="9773" y="156"/>
                </a:cxn>
                <a:cxn ang="0">
                  <a:pos x="9547" y="298"/>
                </a:cxn>
                <a:cxn ang="0">
                  <a:pos x="9320" y="437"/>
                </a:cxn>
                <a:cxn ang="0">
                  <a:pos x="9092" y="556"/>
                </a:cxn>
                <a:cxn ang="0">
                  <a:pos x="8865" y="676"/>
                </a:cxn>
                <a:cxn ang="0">
                  <a:pos x="8637" y="788"/>
                </a:cxn>
                <a:cxn ang="0">
                  <a:pos x="8412" y="884"/>
                </a:cxn>
                <a:cxn ang="0">
                  <a:pos x="8184" y="975"/>
                </a:cxn>
                <a:cxn ang="0">
                  <a:pos x="7957" y="1058"/>
                </a:cxn>
                <a:cxn ang="0">
                  <a:pos x="7734" y="1130"/>
                </a:cxn>
                <a:cxn ang="0">
                  <a:pos x="7508" y="1202"/>
                </a:cxn>
                <a:cxn ang="0">
                  <a:pos x="7285" y="1262"/>
                </a:cxn>
                <a:cxn ang="0">
                  <a:pos x="7062" y="1309"/>
                </a:cxn>
                <a:cxn ang="0">
                  <a:pos x="6840" y="1358"/>
                </a:cxn>
                <a:cxn ang="0">
                  <a:pos x="6620" y="1399"/>
                </a:cxn>
                <a:cxn ang="0">
                  <a:pos x="6402" y="1428"/>
                </a:cxn>
                <a:cxn ang="0">
                  <a:pos x="6184" y="1453"/>
                </a:cxn>
                <a:cxn ang="0">
                  <a:pos x="5968" y="1477"/>
                </a:cxn>
                <a:cxn ang="0">
                  <a:pos x="5755" y="1488"/>
                </a:cxn>
                <a:cxn ang="0">
                  <a:pos x="5542" y="1500"/>
                </a:cxn>
                <a:cxn ang="0">
                  <a:pos x="5332" y="1506"/>
                </a:cxn>
                <a:cxn ang="0">
                  <a:pos x="5124" y="1500"/>
                </a:cxn>
                <a:cxn ang="0">
                  <a:pos x="4918" y="1500"/>
                </a:cxn>
                <a:cxn ang="0">
                  <a:pos x="4714" y="1488"/>
                </a:cxn>
                <a:cxn ang="0">
                  <a:pos x="4514" y="1470"/>
                </a:cxn>
                <a:cxn ang="0">
                  <a:pos x="4316" y="1453"/>
                </a:cxn>
                <a:cxn ang="0">
                  <a:pos x="4122" y="1434"/>
                </a:cxn>
                <a:cxn ang="0">
                  <a:pos x="3929" y="1405"/>
                </a:cxn>
                <a:cxn ang="0">
                  <a:pos x="3739" y="1374"/>
                </a:cxn>
                <a:cxn ang="0">
                  <a:pos x="3553" y="1346"/>
                </a:cxn>
                <a:cxn ang="0">
                  <a:pos x="3190" y="1267"/>
                </a:cxn>
                <a:cxn ang="0">
                  <a:pos x="2842" y="1183"/>
                </a:cxn>
                <a:cxn ang="0">
                  <a:pos x="2508" y="1095"/>
                </a:cxn>
                <a:cxn ang="0">
                  <a:pos x="2192" y="998"/>
                </a:cxn>
                <a:cxn ang="0">
                  <a:pos x="1890" y="897"/>
                </a:cxn>
                <a:cxn ang="0">
                  <a:pos x="1610" y="788"/>
                </a:cxn>
                <a:cxn ang="0">
                  <a:pos x="1347" y="681"/>
                </a:cxn>
                <a:cxn ang="0">
                  <a:pos x="1105" y="574"/>
                </a:cxn>
                <a:cxn ang="0">
                  <a:pos x="883" y="473"/>
                </a:cxn>
                <a:cxn ang="0">
                  <a:pos x="686" y="377"/>
                </a:cxn>
                <a:cxn ang="0">
                  <a:pos x="508" y="286"/>
                </a:cxn>
                <a:cxn ang="0">
                  <a:pos x="358" y="210"/>
                </a:cxn>
                <a:cxn ang="0">
                  <a:pos x="232" y="138"/>
                </a:cxn>
                <a:cxn ang="0">
                  <a:pos x="59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15356 w 15356"/>
                <a:gd name="T3" fmla="*/ 8638 h 8638"/>
              </a:gdLst>
              <a:ahLst/>
              <a:cxnLst>
                <a:cxn ang="0">
                  <a:pos x="0" y="0"/>
                </a:cxn>
                <a:cxn ang="0">
                  <a:pos x="0" y="8638"/>
                </a:cxn>
                <a:cxn ang="0">
                  <a:pos x="15356" y="8638"/>
                </a:cxn>
                <a:cxn ang="0">
                  <a:pos x="15356" y="0"/>
                </a:cxn>
                <a:cxn ang="0">
                  <a:pos x="0" y="0"/>
                </a:cxn>
                <a:cxn ang="0">
                  <a:pos x="14748" y="8038"/>
                </a:cxn>
                <a:cxn ang="0">
                  <a:pos x="600" y="8038"/>
                </a:cxn>
                <a:cxn ang="0">
                  <a:pos x="600" y="592"/>
                </a:cxn>
                <a:cxn ang="0">
                  <a:pos x="14748" y="592"/>
                </a:cxn>
                <a:cxn ang="0">
                  <a:pos x="14748" y="8038"/>
                </a:cxn>
              </a:cxnLst>
              <a:rect l="T0" t="T1" r="T2" b="T3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" name="Rectangle 13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713" y="6391275"/>
            <a:ext cx="992187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49743-7EB8-4607-ABAA-149112B72FD2}" type="datetimeFigureOut">
              <a:rPr lang="ru-RU"/>
              <a:pPr>
                <a:defRPr/>
              </a:pPr>
              <a:t>30.01.2021</a:t>
            </a:fld>
            <a:endParaRPr lang="ru-RU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5C12A-9B25-4039-A919-37E8E40CA9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51" name="Freeform 5"/>
            <p:cNvSpPr>
              <a:spLocks/>
            </p:cNvSpPr>
            <p:nvPr/>
          </p:nvSpPr>
          <p:spPr bwMode="gray">
            <a:xfrm rot="-589932">
              <a:off x="8490951" y="1797517"/>
              <a:ext cx="3299407" cy="440924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2" name="Freeform 5"/>
            <p:cNvSpPr>
              <a:spLocks/>
            </p:cNvSpPr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>
                <a:gd name="T0" fmla="*/ 0 w 7104"/>
                <a:gd name="T1" fmla="*/ 0 h 2856"/>
                <a:gd name="T2" fmla="*/ 7104 w 7104"/>
                <a:gd name="T3" fmla="*/ 2856 h 2856"/>
              </a:gdLst>
              <a:ahLst/>
              <a:cxnLst>
                <a:cxn ang="0">
                  <a:pos x="0" y="0"/>
                </a:cxn>
                <a:cxn ang="0">
                  <a:pos x="0" y="2856"/>
                </a:cxn>
                <a:cxn ang="0">
                  <a:pos x="7104" y="2856"/>
                </a:cxn>
                <a:cxn ang="0">
                  <a:pos x="7104" y="1"/>
                </a:cxn>
                <a:cxn ang="0">
                  <a:pos x="7104" y="1"/>
                </a:cxn>
                <a:cxn ang="0">
                  <a:pos x="6943" y="26"/>
                </a:cxn>
                <a:cxn ang="0">
                  <a:pos x="6782" y="50"/>
                </a:cxn>
                <a:cxn ang="0">
                  <a:pos x="6621" y="73"/>
                </a:cxn>
                <a:cxn ang="0">
                  <a:pos x="6459" y="93"/>
                </a:cxn>
                <a:cxn ang="0">
                  <a:pos x="6298" y="113"/>
                </a:cxn>
                <a:cxn ang="0">
                  <a:pos x="6136" y="132"/>
                </a:cxn>
                <a:cxn ang="0">
                  <a:pos x="5976" y="148"/>
                </a:cxn>
                <a:cxn ang="0">
                  <a:pos x="5814" y="163"/>
                </a:cxn>
                <a:cxn ang="0">
                  <a:pos x="5653" y="177"/>
                </a:cxn>
                <a:cxn ang="0">
                  <a:pos x="5494" y="189"/>
                </a:cxn>
                <a:cxn ang="0">
                  <a:pos x="5334" y="201"/>
                </a:cxn>
                <a:cxn ang="0">
                  <a:pos x="5175" y="211"/>
                </a:cxn>
                <a:cxn ang="0">
                  <a:pos x="5017" y="219"/>
                </a:cxn>
                <a:cxn ang="0">
                  <a:pos x="4859" y="227"/>
                </a:cxn>
                <a:cxn ang="0">
                  <a:pos x="4703" y="234"/>
                </a:cxn>
                <a:cxn ang="0">
                  <a:pos x="4548" y="239"/>
                </a:cxn>
                <a:cxn ang="0">
                  <a:pos x="4393" y="243"/>
                </a:cxn>
                <a:cxn ang="0">
                  <a:pos x="4240" y="247"/>
                </a:cxn>
                <a:cxn ang="0">
                  <a:pos x="4088" y="249"/>
                </a:cxn>
                <a:cxn ang="0">
                  <a:pos x="3937" y="251"/>
                </a:cxn>
                <a:cxn ang="0">
                  <a:pos x="3788" y="252"/>
                </a:cxn>
                <a:cxn ang="0">
                  <a:pos x="3640" y="251"/>
                </a:cxn>
                <a:cxn ang="0">
                  <a:pos x="3494" y="251"/>
                </a:cxn>
                <a:cxn ang="0">
                  <a:pos x="3349" y="249"/>
                </a:cxn>
                <a:cxn ang="0">
                  <a:pos x="3207" y="246"/>
                </a:cxn>
                <a:cxn ang="0">
                  <a:pos x="3066" y="243"/>
                </a:cxn>
                <a:cxn ang="0">
                  <a:pos x="2928" y="240"/>
                </a:cxn>
                <a:cxn ang="0">
                  <a:pos x="2791" y="235"/>
                </a:cxn>
                <a:cxn ang="0">
                  <a:pos x="2656" y="230"/>
                </a:cxn>
                <a:cxn ang="0">
                  <a:pos x="2524" y="225"/>
                </a:cxn>
                <a:cxn ang="0">
                  <a:pos x="2266" y="212"/>
                </a:cxn>
                <a:cxn ang="0">
                  <a:pos x="2019" y="198"/>
                </a:cxn>
                <a:cxn ang="0">
                  <a:pos x="1782" y="183"/>
                </a:cxn>
                <a:cxn ang="0">
                  <a:pos x="1557" y="167"/>
                </a:cxn>
                <a:cxn ang="0">
                  <a:pos x="1343" y="150"/>
                </a:cxn>
                <a:cxn ang="0">
                  <a:pos x="1144" y="132"/>
                </a:cxn>
                <a:cxn ang="0">
                  <a:pos x="957" y="114"/>
                </a:cxn>
                <a:cxn ang="0">
                  <a:pos x="785" y="96"/>
                </a:cxn>
                <a:cxn ang="0">
                  <a:pos x="627" y="79"/>
                </a:cxn>
                <a:cxn ang="0">
                  <a:pos x="487" y="63"/>
                </a:cxn>
                <a:cxn ang="0">
                  <a:pos x="361" y="48"/>
                </a:cxn>
                <a:cxn ang="0">
                  <a:pos x="254" y="35"/>
                </a:cxn>
                <a:cxn ang="0">
                  <a:pos x="165" y="23"/>
                </a:cxn>
                <a:cxn ang="0">
                  <a:pos x="42" y="6"/>
                </a:cxn>
                <a:cxn ang="0">
                  <a:pos x="0" y="0"/>
                </a:cxn>
                <a:cxn ang="0">
                  <a:pos x="0" y="0"/>
                </a:cxn>
              </a:cxnLst>
              <a:rect l="T0" t="T1" r="T2" b="T3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15356 w 15356"/>
                <a:gd name="T3" fmla="*/ 8638 h 8638"/>
              </a:gdLst>
              <a:ahLst/>
              <a:cxnLst>
                <a:cxn ang="0">
                  <a:pos x="0" y="0"/>
                </a:cxn>
                <a:cxn ang="0">
                  <a:pos x="0" y="8638"/>
                </a:cxn>
                <a:cxn ang="0">
                  <a:pos x="15356" y="8638"/>
                </a:cxn>
                <a:cxn ang="0">
                  <a:pos x="15356" y="0"/>
                </a:cxn>
                <a:cxn ang="0">
                  <a:pos x="0" y="0"/>
                </a:cxn>
                <a:cxn ang="0">
                  <a:pos x="14748" y="8038"/>
                </a:cxn>
                <a:cxn ang="0">
                  <a:pos x="600" y="8038"/>
                </a:cxn>
                <a:cxn ang="0">
                  <a:pos x="600" y="592"/>
                </a:cxn>
                <a:cxn ang="0">
                  <a:pos x="14748" y="592"/>
                </a:cxn>
                <a:cxn ang="0">
                  <a:pos x="14748" y="8038"/>
                </a:cxn>
              </a:cxnLst>
              <a:rect l="T0" t="T1" r="T2" b="T3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gray">
          <a:xfrm>
            <a:off x="1155700" y="973138"/>
            <a:ext cx="87614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55700" y="2603500"/>
            <a:ext cx="8761413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713" y="6391275"/>
            <a:ext cx="990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1" i="0" smtClean="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fld id="{1BB5872A-A888-4BF2-BBF8-0CAB83AD94B5}" type="datetimeFigureOut">
              <a:rPr lang="ru-RU"/>
              <a:pPr>
                <a:defRPr/>
              </a:pPr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0388" y="6391275"/>
            <a:ext cx="386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088" y="295275"/>
            <a:ext cx="838200" cy="768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2800" b="0" i="0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9657D02F-D681-46FE-9F00-2BC378377C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0" r:id="rId2"/>
    <p:sldLayoutId id="2147483872" r:id="rId3"/>
    <p:sldLayoutId id="2147483869" r:id="rId4"/>
    <p:sldLayoutId id="2147483868" r:id="rId5"/>
    <p:sldLayoutId id="2147483867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  <p:sldLayoutId id="2147483883" r:id="rId17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bg2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Century Gothic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Century Gothic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Century Gothic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5700" y="2100263"/>
            <a:ext cx="8824913" cy="2676525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РАБОТА С ТЕКСТОМ. ДАННАЯ И НОВАЯ ИНФОРМАЦИЯ</a:t>
            </a:r>
            <a:endParaRPr lang="ru-RU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5700" y="4776788"/>
            <a:ext cx="8824913" cy="862012"/>
          </a:xfrm>
        </p:spPr>
        <p:txBody>
          <a:bodyPr>
            <a:normAutofit/>
          </a:bodyPr>
          <a:lstStyle/>
          <a:p>
            <a:endParaRPr lang="ru-RU" cap="none" dirty="0" smtClean="0">
              <a:solidFill>
                <a:srgbClr val="FAC6E1"/>
              </a:solidFill>
              <a:latin typeface="Arial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3"/>
          <p:cNvSpPr>
            <a:spLocks noGrp="1"/>
          </p:cNvSpPr>
          <p:nvPr>
            <p:ph type="title"/>
          </p:nvPr>
        </p:nvSpPr>
        <p:spPr>
          <a:xfrm>
            <a:off x="1581150" y="982663"/>
            <a:ext cx="8455025" cy="2695575"/>
          </a:xfrm>
        </p:spPr>
        <p:txBody>
          <a:bodyPr/>
          <a:lstStyle/>
          <a:p>
            <a:r>
              <a:rPr lang="ru-RU" sz="2400" smtClean="0"/>
              <a:t>Вот снег, вот дворик, вот дитя бежит-</a:t>
            </a:r>
            <a:br>
              <a:rPr lang="ru-RU" sz="2400" smtClean="0"/>
            </a:br>
            <a:r>
              <a:rPr lang="ru-RU" sz="2400" smtClean="0"/>
              <a:t>Всё есть и воспеванью подлежит.</a:t>
            </a:r>
            <a:br>
              <a:rPr lang="ru-RU" sz="2400" smtClean="0"/>
            </a:br>
            <a:r>
              <a:rPr lang="ru-RU" sz="2400" smtClean="0"/>
              <a:t>Что может быть разумней и священней?</a:t>
            </a:r>
            <a:br>
              <a:rPr lang="ru-RU" sz="2400" smtClean="0"/>
            </a:br>
            <a:r>
              <a:rPr lang="ru-RU" sz="2400" smtClean="0"/>
              <a:t>День жизни, как живое существо,</a:t>
            </a:r>
            <a:br>
              <a:rPr lang="ru-RU" sz="2400" smtClean="0"/>
            </a:br>
            <a:r>
              <a:rPr lang="ru-RU" sz="2400" smtClean="0"/>
              <a:t>Стоит и ждёт участья моего.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13"/>
          </p:nvPr>
        </p:nvSpPr>
        <p:spPr>
          <a:xfrm>
            <a:off x="1946275" y="3678238"/>
            <a:ext cx="7731125" cy="342900"/>
          </a:xfrm>
        </p:spPr>
        <p:txBody>
          <a:bodyPr rtlCol="0"/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mtClean="0"/>
              <a:t>Белла Ахмадулина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3"/>
          <p:cNvSpPr>
            <a:spLocks noGrp="1"/>
          </p:cNvSpPr>
          <p:nvPr>
            <p:ph type="title"/>
          </p:nvPr>
        </p:nvSpPr>
        <p:spPr>
          <a:xfrm>
            <a:off x="1155700" y="1295400"/>
            <a:ext cx="2792413" cy="1600200"/>
          </a:xfrm>
        </p:spPr>
        <p:txBody>
          <a:bodyPr/>
          <a:lstStyle/>
          <a:p>
            <a:r>
              <a:rPr lang="ru-RU" i="1" smtClean="0"/>
              <a:t>Слово «ТЕКСТ» образовано от слова «ТКАТЬ»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781675" y="1447800"/>
            <a:ext cx="5189538" cy="4572000"/>
          </a:xfrm>
        </p:spPr>
        <p:txBody>
          <a:bodyPr rtlCol="0"/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ТЕКСТ – предложения, связанные друг с другом по смыслу и грамматически (окончаниями)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Признаки текста: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наличие темы,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наличие основной мысли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Тема – предмет речи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Основная мысль – отношение автора к теме (это одно предложение в тексте, где отражено отношение автора к тому, что он описывает)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155700" y="3128963"/>
            <a:ext cx="2792413" cy="2895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ТЕКСТ – то, что СОТКАНО из предложений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Однокоренные слова: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Текстиль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Ткань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Отсюда – ткань произведения</a:t>
            </a:r>
            <a:endParaRPr lang="ru-RU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55700" y="973138"/>
            <a:ext cx="8761413" cy="10271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Тема текстов совпадает. Основная мысль – противоположна </a:t>
            </a:r>
            <a:endParaRPr lang="ru-RU" dirty="0"/>
          </a:p>
        </p:txBody>
      </p:sp>
      <p:sp>
        <p:nvSpPr>
          <p:cNvPr id="22530" name="Текст 4"/>
          <p:cNvSpPr>
            <a:spLocks noGrp="1"/>
          </p:cNvSpPr>
          <p:nvPr>
            <p:ph type="body" idx="1"/>
          </p:nvPr>
        </p:nvSpPr>
        <p:spPr>
          <a:xfrm>
            <a:off x="1155700" y="2603500"/>
            <a:ext cx="4824413" cy="576263"/>
          </a:xfrm>
        </p:spPr>
        <p:txBody>
          <a:bodyPr/>
          <a:lstStyle/>
          <a:p>
            <a:r>
              <a:rPr lang="ru-RU" smtClean="0">
                <a:solidFill>
                  <a:srgbClr val="4D774E"/>
                </a:solidFill>
              </a:rPr>
              <a:t>Тема текста - осина</a:t>
            </a:r>
          </a:p>
        </p:txBody>
      </p:sp>
      <p:sp>
        <p:nvSpPr>
          <p:cNvPr id="22531" name="Объект 5"/>
          <p:cNvSpPr>
            <a:spLocks noGrp="1"/>
          </p:cNvSpPr>
          <p:nvPr>
            <p:ph sz="half" idx="2"/>
          </p:nvPr>
        </p:nvSpPr>
        <p:spPr>
          <a:xfrm>
            <a:off x="1155700" y="3179763"/>
            <a:ext cx="4824413" cy="2840037"/>
          </a:xfrm>
        </p:spPr>
        <p:txBody>
          <a:bodyPr/>
          <a:lstStyle/>
          <a:p>
            <a:r>
              <a:rPr lang="ru-RU" smtClean="0"/>
              <a:t>Я, признаюсь, не слишком люблю это дерево – осину – с её бледно-лиловым стволом и серо-зелёной металлической листвой, которую она вздымает как можно выше и дрожащим веером раскидывает в воздухе. Не люблю я вечное качанье её круглых неопрятных листьев, неловко прицепленных к длинным стебелькам. И.С.Тургенев</a:t>
            </a:r>
          </a:p>
        </p:txBody>
      </p:sp>
      <p:sp>
        <p:nvSpPr>
          <p:cNvPr id="22532" name="Текст 6"/>
          <p:cNvSpPr>
            <a:spLocks noGrp="1"/>
          </p:cNvSpPr>
          <p:nvPr>
            <p:ph type="body" sz="quarter" idx="3"/>
          </p:nvPr>
        </p:nvSpPr>
        <p:spPr>
          <a:xfrm>
            <a:off x="6208713" y="2603500"/>
            <a:ext cx="4824412" cy="576263"/>
          </a:xfrm>
        </p:spPr>
        <p:txBody>
          <a:bodyPr/>
          <a:lstStyle/>
          <a:p>
            <a:r>
              <a:rPr lang="ru-RU" smtClean="0">
                <a:solidFill>
                  <a:srgbClr val="487C49"/>
                </a:solidFill>
              </a:rPr>
              <a:t>Тема текста - осина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6208713" y="3179763"/>
            <a:ext cx="4824412" cy="2840037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Мне нравится нежно-зелёная яркая окраска стволов осины, отличная от красно-бурых сосен, от белых берёз, от чёрной коры дубов, лип и вязов. Мне нравится беспокойное лепетание осины…Это очень нежное, неназойливое, безобидное лепетание. С первым дыханием осени до неузнаваемости преображается матово-зелёная сероватая листва осин.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В.Солоухин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/>
              <a:t>«Данное» и «новое» в тексте </a:t>
            </a:r>
          </a:p>
        </p:txBody>
      </p:sp>
      <p:sp>
        <p:nvSpPr>
          <p:cNvPr id="23554" name="Текст 4"/>
          <p:cNvSpPr>
            <a:spLocks noGrp="1"/>
          </p:cNvSpPr>
          <p:nvPr>
            <p:ph type="body" idx="1"/>
          </p:nvPr>
        </p:nvSpPr>
        <p:spPr>
          <a:xfrm>
            <a:off x="1155700" y="2603500"/>
            <a:ext cx="4824413" cy="576263"/>
          </a:xfrm>
        </p:spPr>
        <p:txBody>
          <a:bodyPr/>
          <a:lstStyle/>
          <a:p>
            <a:r>
              <a:rPr lang="ru-RU" sz="2000" b="1" smtClean="0"/>
              <a:t>«Данное» - </a:t>
            </a:r>
            <a:r>
              <a:rPr lang="ru-RU" sz="2000" smtClean="0"/>
              <a:t>старая информация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1155700" y="3179763"/>
            <a:ext cx="4824413" cy="2840037"/>
          </a:xfrm>
        </p:spPr>
        <p:txBody>
          <a:bodyPr rtlCol="0"/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«данном» повторяется какая-то часть предыдущего предложения.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тексте «данное» служит для связи предложений.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«Данное» формирует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ТЕМУ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текста.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6208713" y="2295525"/>
            <a:ext cx="4824412" cy="884238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000" b="1" dirty="0" smtClean="0"/>
              <a:t>«Новое» -новая информация, </a:t>
            </a:r>
            <a:r>
              <a:rPr lang="ru-RU" sz="2000" dirty="0" smtClean="0"/>
              <a:t>информация, ради которой составлено предложение</a:t>
            </a:r>
            <a:endParaRPr lang="ru-RU" sz="2000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6208713" y="3179763"/>
            <a:ext cx="4824412" cy="2840037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«Новое» в предложении является основной информацией.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«Новое» выделяется логическим ударением.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спокойной речи «новое» находится в конце предложения.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«Новое» развивает мысль и формирует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ОСНОВНУЮ МЫСЛЬ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текста.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3"/>
          <p:cNvSpPr>
            <a:spLocks noGrp="1"/>
          </p:cNvSpPr>
          <p:nvPr>
            <p:ph type="title"/>
          </p:nvPr>
        </p:nvSpPr>
        <p:spPr>
          <a:xfrm>
            <a:off x="1149350" y="1063625"/>
            <a:ext cx="8831263" cy="1373188"/>
          </a:xfrm>
        </p:spPr>
        <p:txBody>
          <a:bodyPr/>
          <a:lstStyle/>
          <a:p>
            <a:r>
              <a:rPr lang="ru-RU" b="1" smtClean="0"/>
              <a:t>Важно понимать: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half" idx="2"/>
          </p:nvPr>
        </p:nvSpPr>
        <p:spPr>
          <a:xfrm>
            <a:off x="1155700" y="3543300"/>
            <a:ext cx="8824913" cy="2476500"/>
          </a:xfrm>
        </p:spPr>
        <p:txBody>
          <a:bodyPr rtlCol="0"/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Тему и основную мысль формирует разная информация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в предложениях, поэтому 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никогда тема и основная мысль не могут совпадать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lang="ru-RU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3"/>
          <p:cNvSpPr>
            <a:spLocks noGrp="1"/>
          </p:cNvSpPr>
          <p:nvPr>
            <p:ph type="title"/>
          </p:nvPr>
        </p:nvSpPr>
        <p:spPr>
          <a:xfrm>
            <a:off x="1155700" y="2678113"/>
            <a:ext cx="4721225" cy="2282825"/>
          </a:xfrm>
        </p:spPr>
        <p:txBody>
          <a:bodyPr/>
          <a:lstStyle/>
          <a:p>
            <a:r>
              <a:rPr lang="ru-RU" sz="3200" b="1" smtClean="0"/>
              <a:t>Последовательное соединение предложений в тексте</a:t>
            </a:r>
          </a:p>
        </p:txBody>
      </p:sp>
      <p:sp>
        <p:nvSpPr>
          <p:cNvPr id="5" name="Объект 4"/>
          <p:cNvSpPr>
            <a:spLocks noGrp="1"/>
          </p:cNvSpPr>
          <p:nvPr>
            <p:ph type="body" idx="1"/>
          </p:nvPr>
        </p:nvSpPr>
        <p:spPr>
          <a:xfrm>
            <a:off x="6896100" y="1476375"/>
            <a:ext cx="4733925" cy="42576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1)Жидкие искусственные смолы можно вспенивать и получать лёгкую как пух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пену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. 2)Пена затвердевает и превращается в прочный и очень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лёгкий материал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. 3)Такие материалы называют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пенопластами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mtClean="0"/>
              <a:t>СХЕМА ПРЕДЛОЖЕНИЯ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1155700" y="2603500"/>
          <a:ext cx="8824913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3"/>
          <p:cNvSpPr>
            <a:spLocks noGrp="1"/>
          </p:cNvSpPr>
          <p:nvPr>
            <p:ph type="title"/>
          </p:nvPr>
        </p:nvSpPr>
        <p:spPr>
          <a:xfrm>
            <a:off x="1155700" y="1762125"/>
            <a:ext cx="8824913" cy="1504950"/>
          </a:xfrm>
        </p:spPr>
        <p:txBody>
          <a:bodyPr/>
          <a:lstStyle/>
          <a:p>
            <a:r>
              <a:rPr lang="ru-RU" smtClean="0"/>
              <a:t>Особенность последовательного соединения предложений: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155700" y="3800475"/>
            <a:ext cx="8824913" cy="30575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Д</a:t>
            </a:r>
            <a:r>
              <a:rPr lang="ru-RU" sz="2400" baseline="-25000" dirty="0" smtClean="0">
                <a:solidFill>
                  <a:schemeClr val="bg1"/>
                </a:solidFill>
              </a:rPr>
              <a:t>1</a:t>
            </a:r>
            <a:r>
              <a:rPr lang="ru-RU" sz="2400" dirty="0" smtClean="0">
                <a:solidFill>
                  <a:schemeClr val="bg1"/>
                </a:solidFill>
              </a:rPr>
              <a:t>→ Н</a:t>
            </a:r>
            <a:r>
              <a:rPr lang="ru-RU" sz="2400" baseline="-25000" dirty="0" smtClean="0">
                <a:solidFill>
                  <a:schemeClr val="bg1"/>
                </a:solidFill>
              </a:rPr>
              <a:t>1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400" baseline="-25000" dirty="0">
                <a:solidFill>
                  <a:schemeClr val="bg1"/>
                </a:solidFill>
              </a:rPr>
              <a:t> </a:t>
            </a:r>
            <a:r>
              <a:rPr lang="ru-RU" sz="2400" baseline="-25000" dirty="0" smtClean="0">
                <a:solidFill>
                  <a:schemeClr val="bg1"/>
                </a:solidFill>
              </a:rPr>
              <a:t>             </a:t>
            </a:r>
            <a:r>
              <a:rPr lang="ru-RU" sz="2400" baseline="-25000" dirty="0" smtClean="0">
                <a:solidFill>
                  <a:schemeClr val="accent1">
                    <a:lumMod val="75000"/>
                  </a:schemeClr>
                </a:solidFill>
              </a:rPr>
              <a:t> ↓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400" baseline="-25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baseline="-25000" dirty="0" smtClean="0">
                <a:solidFill>
                  <a:schemeClr val="accent1">
                    <a:lumMod val="75000"/>
                  </a:schemeClr>
                </a:solidFill>
              </a:rPr>
              <a:t>             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Д </a:t>
            </a:r>
            <a:r>
              <a:rPr lang="ru-RU" sz="2400" baseline="-25000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→ Н </a:t>
            </a:r>
            <a:r>
              <a:rPr lang="ru-RU" sz="2400" baseline="-25000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400" baseline="-25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baseline="-25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↓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400" baseline="-25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baseline="-250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Д </a:t>
            </a:r>
            <a:r>
              <a:rPr lang="ru-RU" sz="2400" baseline="-25000" dirty="0" smtClean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→ Н </a:t>
            </a:r>
            <a:r>
              <a:rPr lang="ru-RU" sz="2400" baseline="-25000" dirty="0" smtClean="0">
                <a:solidFill>
                  <a:schemeClr val="accent1">
                    <a:lumMod val="75000"/>
                  </a:schemeClr>
                </a:solidFill>
              </a:rPr>
              <a:t>3   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endParaRPr lang="ru-RU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>
          <a:xfrm>
            <a:off x="1155700" y="2678113"/>
            <a:ext cx="4349750" cy="2282825"/>
          </a:xfrm>
        </p:spPr>
        <p:txBody>
          <a:bodyPr/>
          <a:lstStyle/>
          <a:p>
            <a:r>
              <a:rPr lang="ru-RU" sz="3200" b="1" smtClean="0"/>
              <a:t>ПАРАЛЛЕЛЬНОЕ СОЕДИНЕНИЕ ПРЕДЛОЖЕНИЙ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896100" y="1162050"/>
            <a:ext cx="4924425" cy="48672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принесла нашей стране много горя.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разорила сотни городов и сёл.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уничтожила миллионы людей.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тысячи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детей лишила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отцов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матерей.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55700" y="973138"/>
            <a:ext cx="8761413" cy="598487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/>
              <a:t>СХЕМА ПРЕДЛОЖЕНИЯ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1155700" y="2603500"/>
          <a:ext cx="8824913" cy="4044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3"/>
          <p:cNvSpPr>
            <a:spLocks noGrp="1"/>
          </p:cNvSpPr>
          <p:nvPr>
            <p:ph type="title"/>
          </p:nvPr>
        </p:nvSpPr>
        <p:spPr>
          <a:xfrm>
            <a:off x="1155700" y="2370138"/>
            <a:ext cx="8824913" cy="1822450"/>
          </a:xfrm>
        </p:spPr>
        <p:txBody>
          <a:bodyPr/>
          <a:lstStyle/>
          <a:p>
            <a:r>
              <a:rPr lang="ru-RU" smtClean="0"/>
              <a:t>Особенность параллельного соединения предложений: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155700" y="5024438"/>
            <a:ext cx="8824913" cy="8604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</a:rPr>
              <a:t>Д</a:t>
            </a:r>
            <a:r>
              <a:rPr lang="ru-RU" sz="4400" baseline="-25000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</a:rPr>
              <a:t>= Д </a:t>
            </a:r>
            <a:r>
              <a:rPr lang="ru-RU" sz="4400" baseline="-25000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</a:rPr>
              <a:t>=Д </a:t>
            </a:r>
            <a:r>
              <a:rPr lang="ru-RU" sz="4400" baseline="-25000" dirty="0" smtClean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</a:rPr>
              <a:t>=Д </a:t>
            </a:r>
            <a:r>
              <a:rPr lang="ru-RU" sz="4400" baseline="-25000" dirty="0" smtClean="0">
                <a:solidFill>
                  <a:schemeClr val="accent1">
                    <a:lumMod val="75000"/>
                  </a:schemeClr>
                </a:solidFill>
              </a:rPr>
              <a:t>4</a:t>
            </a:r>
            <a:endParaRPr lang="ru-RU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Начертить схемы текстов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55700" y="2603500"/>
            <a:ext cx="4824413" cy="3416300"/>
          </a:xfrm>
        </p:spPr>
        <p:txBody>
          <a:bodyPr rtlCol="0"/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Вокруг города по низким пологим холмам раскинулись леса. В лесах попадались большие луговины и глухие озёра. По берегам озёр росли огромные сосны. Сосны всё время глухо шумели.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08713" y="2603500"/>
            <a:ext cx="4824412" cy="3416300"/>
          </a:xfrm>
        </p:spPr>
        <p:txBody>
          <a:bodyPr rtlCol="0"/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Недавно мне подарили котёнка. Он такой любопытный, трусливый и обидчивый…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000" b="1" dirty="0" smtClean="0">
                <a:solidFill>
                  <a:schemeClr val="tx2"/>
                </a:solidFill>
              </a:rPr>
              <a:t>(продолжить</a:t>
            </a:r>
            <a:r>
              <a:rPr lang="ru-RU" sz="2000" b="1" dirty="0">
                <a:solidFill>
                  <a:schemeClr val="tx2"/>
                </a:solidFill>
              </a:rPr>
              <a:t>)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Определить схему текста </a:t>
            </a:r>
          </a:p>
        </p:txBody>
      </p:sp>
      <p:sp>
        <p:nvSpPr>
          <p:cNvPr id="34818" name="Объект 2"/>
          <p:cNvSpPr>
            <a:spLocks noGrp="1"/>
          </p:cNvSpPr>
          <p:nvPr>
            <p:ph sz="half" idx="1"/>
          </p:nvPr>
        </p:nvSpPr>
        <p:spPr>
          <a:xfrm>
            <a:off x="1155700" y="2603500"/>
            <a:ext cx="4824413" cy="3416300"/>
          </a:xfrm>
        </p:spPr>
        <p:txBody>
          <a:bodyPr/>
          <a:lstStyle/>
          <a:p>
            <a:r>
              <a:rPr lang="ru-RU" smtClean="0"/>
              <a:t>Наш сад красивый. Слева от сада тёмный старый колодец. За ним плещется и журчит весёлая речка. На крутом её берегу поставили памятник героям войны. А за речкой простираются поля золотой пшеницы. </a:t>
            </a:r>
          </a:p>
        </p:txBody>
      </p:sp>
      <p:sp>
        <p:nvSpPr>
          <p:cNvPr id="34819" name="Объект 3"/>
          <p:cNvSpPr>
            <a:spLocks noGrp="1"/>
          </p:cNvSpPr>
          <p:nvPr>
            <p:ph sz="half" idx="2"/>
          </p:nvPr>
        </p:nvSpPr>
        <p:spPr>
          <a:xfrm>
            <a:off x="6208713" y="2603500"/>
            <a:ext cx="4824412" cy="3416300"/>
          </a:xfrm>
        </p:spPr>
        <p:txBody>
          <a:bodyPr/>
          <a:lstStyle/>
          <a:p>
            <a:r>
              <a:rPr lang="ru-RU" smtClean="0"/>
              <a:t>Акулы – опасные хищные рыбы. Их называют морскими разбойниками. Акулы распугивают и уничтожают рыбу, рвут сети, иногда нападают на людей.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9"/>
          <p:cNvSpPr>
            <a:spLocks noGrp="1"/>
          </p:cNvSpPr>
          <p:nvPr>
            <p:ph type="title"/>
          </p:nvPr>
        </p:nvSpPr>
        <p:spPr>
          <a:xfrm>
            <a:off x="1149350" y="1063625"/>
            <a:ext cx="8831263" cy="1373188"/>
          </a:xfrm>
        </p:spPr>
        <p:txBody>
          <a:bodyPr/>
          <a:lstStyle/>
          <a:p>
            <a:r>
              <a:rPr lang="ru-RU" smtClean="0"/>
              <a:t>Существует только 2 схемы соединения предложений</a:t>
            </a:r>
          </a:p>
        </p:txBody>
      </p:sp>
      <p:sp>
        <p:nvSpPr>
          <p:cNvPr id="35842" name="Текст 10"/>
          <p:cNvSpPr>
            <a:spLocks noGrp="1"/>
          </p:cNvSpPr>
          <p:nvPr>
            <p:ph type="body" sz="half" idx="2"/>
          </p:nvPr>
        </p:nvSpPr>
        <p:spPr>
          <a:xfrm>
            <a:off x="1155700" y="3543300"/>
            <a:ext cx="8824913" cy="2476500"/>
          </a:xfrm>
        </p:spPr>
        <p:txBody>
          <a:bodyPr/>
          <a:lstStyle/>
          <a:p>
            <a:r>
              <a:rPr lang="ru-RU" sz="2800" smtClean="0"/>
              <a:t>Большие тексты создаются комбинированием этих 2-х схем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6"/>
          <p:cNvSpPr>
            <a:spLocks noGrp="1"/>
          </p:cNvSpPr>
          <p:nvPr>
            <p:ph type="title"/>
          </p:nvPr>
        </p:nvSpPr>
        <p:spPr>
          <a:xfrm>
            <a:off x="1155700" y="1295400"/>
            <a:ext cx="2792413" cy="1600200"/>
          </a:xfrm>
        </p:spPr>
        <p:txBody>
          <a:bodyPr/>
          <a:lstStyle/>
          <a:p>
            <a:r>
              <a:rPr lang="ru-RU" sz="3200" smtClean="0"/>
              <a:t>Текст можно составить,</a:t>
            </a:r>
          </a:p>
        </p:txBody>
      </p:sp>
      <p:sp>
        <p:nvSpPr>
          <p:cNvPr id="36866" name="Объект 7"/>
          <p:cNvSpPr>
            <a:spLocks noGrp="1"/>
          </p:cNvSpPr>
          <p:nvPr>
            <p:ph idx="1"/>
          </p:nvPr>
        </p:nvSpPr>
        <p:spPr>
          <a:xfrm>
            <a:off x="5781675" y="1447800"/>
            <a:ext cx="5189538" cy="4572000"/>
          </a:xfrm>
        </p:spPr>
        <p:txBody>
          <a:bodyPr/>
          <a:lstStyle/>
          <a:p>
            <a:r>
              <a:rPr lang="ru-RU" sz="2800" smtClean="0"/>
              <a:t>ТРОНЕШЬ ОДНО, ОТЗОВЁТСЯ ДРУГОЕ.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1155700" y="3128963"/>
            <a:ext cx="2792413" cy="2895600"/>
          </a:xfrm>
        </p:spPr>
        <p:txBody>
          <a:bodyPr rtlCol="0">
            <a:normAutofit/>
          </a:bodyPr>
          <a:lstStyle/>
          <a:p>
            <a:pPr marL="342900" indent="-342900" fontAlgn="auto">
              <a:spcAft>
                <a:spcPts val="0"/>
              </a:spcAft>
              <a:buFont typeface="Wingdings 3" charset="2"/>
              <a:buAutoNum type="arabicPeriod"/>
              <a:defRPr/>
            </a:pPr>
            <a:r>
              <a:rPr lang="ru-RU" sz="2400" dirty="0"/>
              <a:t>р</a:t>
            </a:r>
            <a:r>
              <a:rPr lang="ru-RU" sz="2400" dirty="0" smtClean="0"/>
              <a:t>азвивая тему,</a:t>
            </a:r>
          </a:p>
          <a:p>
            <a:pPr marL="342900" indent="-342900" fontAlgn="auto">
              <a:spcAft>
                <a:spcPts val="0"/>
              </a:spcAft>
              <a:buFont typeface="Wingdings 3" charset="2"/>
              <a:buAutoNum type="arabicPeriod"/>
              <a:defRPr/>
            </a:pPr>
            <a:r>
              <a:rPr lang="ru-RU" sz="2400" dirty="0"/>
              <a:t>р</a:t>
            </a:r>
            <a:r>
              <a:rPr lang="ru-RU" sz="2400" dirty="0" smtClean="0"/>
              <a:t>азвивая основную мысль</a:t>
            </a:r>
          </a:p>
          <a:p>
            <a:pPr marL="342900" indent="-342900" fontAlgn="auto">
              <a:spcAft>
                <a:spcPts val="0"/>
              </a:spcAft>
              <a:buFont typeface="Wingdings 3" charset="2"/>
              <a:buAutoNum type="arabicPeriod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3"/>
          <p:cNvSpPr>
            <a:spLocks noGrp="1"/>
          </p:cNvSpPr>
          <p:nvPr>
            <p:ph type="title"/>
          </p:nvPr>
        </p:nvSpPr>
        <p:spPr>
          <a:xfrm>
            <a:off x="1155700" y="895350"/>
            <a:ext cx="2792413" cy="2000250"/>
          </a:xfrm>
        </p:spPr>
        <p:txBody>
          <a:bodyPr/>
          <a:lstStyle/>
          <a:p>
            <a:r>
              <a:rPr lang="ru-RU" b="1" smtClean="0"/>
              <a:t>Как научить писать небольшие связные тексты?</a:t>
            </a:r>
            <a:endParaRPr lang="ru-RU" smtClean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781675" y="1219200"/>
            <a:ext cx="5189538" cy="4800600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Игра «Зацепись за предложение».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Указать схему( 1 или 2)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1→ У моей сестры была кукла. У куклы было красивое платье. На платье был пришит красивый бант…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2→ У моей сестры была кукла. Она была необыкновенной. Кукла умела ходить…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Начальная школа: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1→ На парте лежит тетрадь. Возле тетради открыт учебник…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2→ На парте лежит тетрадь. Она открыта. Тетрадь разлинована в линейку. Эта тетрадь предназначена для письма.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155700" y="3128963"/>
            <a:ext cx="2792413" cy="2895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000" b="1" dirty="0" smtClean="0"/>
              <a:t>Игра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000" b="1" dirty="0" smtClean="0"/>
              <a:t> </a:t>
            </a:r>
            <a:r>
              <a:rPr lang="ru-RU" sz="2000" b="1" dirty="0"/>
              <a:t>«Зацепись за предложение</a:t>
            </a:r>
            <a:r>
              <a:rPr lang="ru-RU" sz="2000" b="1" dirty="0" smtClean="0"/>
              <a:t>»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000" b="1" dirty="0" smtClean="0"/>
              <a:t>(Добавляя предложения, дети цепляются друг ха друга согнутыми пальчиками)</a:t>
            </a:r>
            <a:endParaRPr lang="ru-RU" sz="2000" b="1" dirty="0"/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Ион (конференц-зал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448</TotalTime>
  <Words>723</Words>
  <Application>Microsoft Office PowerPoint</Application>
  <PresentationFormat>Широкоэкранный</PresentationFormat>
  <Paragraphs>92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Wingdings 3</vt:lpstr>
      <vt:lpstr>Ион (конференц-зал)</vt:lpstr>
      <vt:lpstr>РАБОТА С ТЕКСТОМ. ДАННАЯ И НОВАЯ ИНФОРМАЦИЯ</vt:lpstr>
      <vt:lpstr>Вот снег, вот дворик, вот дитя бежит- Всё есть и воспеванью подлежит. Что может быть разумней и священней? День жизни, как живое существо, Стоит и ждёт участья моего.</vt:lpstr>
      <vt:lpstr>Слово «ТЕКСТ» образовано от слова «ТКАТЬ»</vt:lpstr>
      <vt:lpstr>Тема текстов совпадает. Основная мысль – противоположна </vt:lpstr>
      <vt:lpstr>«Данное» и «новое» в тексте </vt:lpstr>
      <vt:lpstr>Важно понимать:</vt:lpstr>
      <vt:lpstr>Последовательное соединение предложений в тексте</vt:lpstr>
      <vt:lpstr>СХЕМА ПРЕДЛОЖЕНИЯ</vt:lpstr>
      <vt:lpstr>Особенность последовательного соединения предложений:</vt:lpstr>
      <vt:lpstr>ПАРАЛЛЕЛЬНОЕ СОЕДИНЕНИЕ ПРЕДЛОЖЕНИЙ</vt:lpstr>
      <vt:lpstr>СХЕМА ПРЕДЛОЖЕНИЯ</vt:lpstr>
      <vt:lpstr>Особенность параллельного соединения предложений:</vt:lpstr>
      <vt:lpstr>Начертить схемы текстов</vt:lpstr>
      <vt:lpstr>Определить схему текста </vt:lpstr>
      <vt:lpstr>Существует только 2 схемы соединения предложений</vt:lpstr>
      <vt:lpstr>Текст можно составить,</vt:lpstr>
      <vt:lpstr>Как научить писать небольшие связные тексты?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с текстом</dc:title>
  <dc:creator>Людмила Козлова</dc:creator>
  <cp:lastModifiedBy>User</cp:lastModifiedBy>
  <cp:revision>26</cp:revision>
  <dcterms:created xsi:type="dcterms:W3CDTF">2014-01-27T15:07:07Z</dcterms:created>
  <dcterms:modified xsi:type="dcterms:W3CDTF">2021-01-30T16:42:20Z</dcterms:modified>
</cp:coreProperties>
</file>